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customXml/itemProps1.xml" ContentType="application/vnd.openxmlformats-officedocument.customXmlPropertie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png" ContentType="image/png"/>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Default Extension="jpeg" ContentType="image/jpeg"/>
  <Default Extension="emf" ContentType="image/x-emf"/>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Default Extension="vml" ContentType="application/vnd.openxmlformats-officedocument.vmlDrawing"/>
  <Default Extension="gif" ContentType="image/gif"/>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embeddings/oleObject1.bin" ContentType="application/vnd.openxmlformats-officedocument.oleObject"/>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slides/slide23.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80" r:id="rId3"/>
  </p:sldMasterIdLst>
  <p:notesMasterIdLst>
    <p:notesMasterId r:id="rId29"/>
  </p:notesMasterIdLst>
  <p:handoutMasterIdLst>
    <p:handoutMasterId r:id="rId30"/>
  </p:handoutMasterIdLst>
  <p:sldIdLst>
    <p:sldId id="287" r:id="rId4"/>
    <p:sldId id="260" r:id="rId5"/>
    <p:sldId id="288" r:id="rId6"/>
    <p:sldId id="323" r:id="rId7"/>
    <p:sldId id="324" r:id="rId8"/>
    <p:sldId id="338" r:id="rId9"/>
    <p:sldId id="325" r:id="rId10"/>
    <p:sldId id="326" r:id="rId11"/>
    <p:sldId id="327" r:id="rId12"/>
    <p:sldId id="328" r:id="rId13"/>
    <p:sldId id="329" r:id="rId14"/>
    <p:sldId id="340" r:id="rId15"/>
    <p:sldId id="341" r:id="rId16"/>
    <p:sldId id="342" r:id="rId17"/>
    <p:sldId id="343" r:id="rId18"/>
    <p:sldId id="331" r:id="rId19"/>
    <p:sldId id="332" r:id="rId20"/>
    <p:sldId id="333" r:id="rId21"/>
    <p:sldId id="334" r:id="rId22"/>
    <p:sldId id="335" r:id="rId23"/>
    <p:sldId id="336" r:id="rId24"/>
    <p:sldId id="337" r:id="rId25"/>
    <p:sldId id="339" r:id="rId26"/>
    <p:sldId id="272" r:id="rId27"/>
    <p:sldId id="258" r:id="rId28"/>
  </p:sldIdLst>
  <p:sldSz cx="9144000" cy="6858000" type="screen4x3"/>
  <p:notesSz cx="6669088" cy="9926638"/>
  <p:defaultTextStyle>
    <a:defPPr>
      <a:defRPr lang="en-GB"/>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21" autoAdjust="0"/>
    <p:restoredTop sz="86323" autoAdjust="0"/>
  </p:normalViewPr>
  <p:slideViewPr>
    <p:cSldViewPr snapToGrid="0">
      <p:cViewPr>
        <p:scale>
          <a:sx n="120" d="100"/>
          <a:sy n="120" d="100"/>
        </p:scale>
        <p:origin x="-504" y="192"/>
      </p:cViewPr>
      <p:guideLst>
        <p:guide orient="horz" pos="2160"/>
        <p:guide pos="2880"/>
      </p:guideLst>
    </p:cSldViewPr>
  </p:slideViewPr>
  <p:outlineViewPr>
    <p:cViewPr>
      <p:scale>
        <a:sx n="33" d="100"/>
        <a:sy n="33" d="100"/>
      </p:scale>
      <p:origin x="258"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13" Type="http://schemas.openxmlformats.org/officeDocument/2006/relationships/slide" Target="slides/slide10.xml"/><Relationship Id="rId18" Type="http://schemas.openxmlformats.org/officeDocument/2006/relationships/slide" Target="slides/slide15.xml"/><Relationship Id="rId21" Type="http://schemas.openxmlformats.org/officeDocument/2006/relationships/slide" Target="slides/slide18.xml"/><Relationship Id="rId34" Type="http://schemas.openxmlformats.org/officeDocument/2006/relationships/theme" Target="theme/theme1.xml"/><Relationship Id="rId25" Type="http://schemas.openxmlformats.org/officeDocument/2006/relationships/slide" Target="slides/slide22.xml"/><Relationship Id="rId7" Type="http://schemas.openxmlformats.org/officeDocument/2006/relationships/slide" Target="slides/slide4.xml"/><Relationship Id="rId33" Type="http://schemas.openxmlformats.org/officeDocument/2006/relationships/viewProps" Target="viewProps.xml"/><Relationship Id="rId12" Type="http://schemas.openxmlformats.org/officeDocument/2006/relationships/slide" Target="slides/slide9.xml"/><Relationship Id="rId17" Type="http://schemas.openxmlformats.org/officeDocument/2006/relationships/slide" Target="slides/slide14.xml"/><Relationship Id="rId38" Type="http://schemas.openxmlformats.org/officeDocument/2006/relationships/customXml" Target="../customXml/item3.xml"/><Relationship Id="rId20" Type="http://schemas.openxmlformats.org/officeDocument/2006/relationships/slide" Target="slides/slide17.xml"/><Relationship Id="rId29"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4" Type="http://schemas.openxmlformats.org/officeDocument/2006/relationships/slide" Target="slides/slide21.xml"/><Relationship Id="rId1" Type="http://schemas.openxmlformats.org/officeDocument/2006/relationships/slideMaster" Target="slideMasters/slideMaster1.xml"/><Relationship Id="rId32" Type="http://schemas.openxmlformats.org/officeDocument/2006/relationships/presProps" Target="presProps.xml"/><Relationship Id="rId6" Type="http://schemas.openxmlformats.org/officeDocument/2006/relationships/slide" Target="slides/slide3.xml"/><Relationship Id="rId11" Type="http://schemas.openxmlformats.org/officeDocument/2006/relationships/slide" Target="slides/slide8.xml"/><Relationship Id="rId37" Type="http://schemas.openxmlformats.org/officeDocument/2006/relationships/customXml" Target="../customXml/item2.xml"/><Relationship Id="rId23" Type="http://schemas.openxmlformats.org/officeDocument/2006/relationships/slide" Target="slides/slide20.xml"/><Relationship Id="rId28" Type="http://schemas.openxmlformats.org/officeDocument/2006/relationships/slide" Target="slides/slide25.xml"/><Relationship Id="rId5" Type="http://schemas.openxmlformats.org/officeDocument/2006/relationships/slide" Target="slides/slide2.xml"/><Relationship Id="rId15" Type="http://schemas.openxmlformats.org/officeDocument/2006/relationships/slide" Target="slides/slide12.xml"/><Relationship Id="rId36" Type="http://schemas.openxmlformats.org/officeDocument/2006/relationships/customXml" Target="../customXml/item1.xml"/><Relationship Id="rId31" Type="http://schemas.openxmlformats.org/officeDocument/2006/relationships/printerSettings" Target="printerSettings/printerSettings1.bin"/><Relationship Id="rId10" Type="http://schemas.openxmlformats.org/officeDocument/2006/relationships/slide" Target="slides/slide7.xml"/><Relationship Id="rId19" Type="http://schemas.openxmlformats.org/officeDocument/2006/relationships/slide" Target="slides/slide16.xml"/><Relationship Id="rId22" Type="http://schemas.openxmlformats.org/officeDocument/2006/relationships/slide" Target="slides/slide19.xml"/><Relationship Id="rId27" Type="http://schemas.openxmlformats.org/officeDocument/2006/relationships/slide" Target="slides/slide24.xml"/><Relationship Id="rId4" Type="http://schemas.openxmlformats.org/officeDocument/2006/relationships/slide" Target="slides/slide1.xml"/><Relationship Id="rId30" Type="http://schemas.openxmlformats.org/officeDocument/2006/relationships/handoutMaster" Target="handoutMasters/handoutMaster1.xml"/><Relationship Id="rId9" Type="http://schemas.openxmlformats.org/officeDocument/2006/relationships/slide" Target="slides/slide6.xml"/><Relationship Id="rId35" Type="http://schemas.openxmlformats.org/officeDocument/2006/relationships/tableStyles" Target="tableStyles.xml"/><Relationship Id="rId14" Type="http://schemas.openxmlformats.org/officeDocument/2006/relationships/slide" Target="slides/slide11.xml"/><Relationship Id="rId8" Type="http://schemas.openxmlformats.org/officeDocument/2006/relationships/slide" Target="slides/slide5.xml"/><Relationship Id="rId3" Type="http://schemas.openxmlformats.org/officeDocument/2006/relationships/slideMaster" Target="slideMasters/slideMaster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890458" cy="496017"/>
          </a:xfrm>
          <a:prstGeom prst="rect">
            <a:avLst/>
          </a:prstGeom>
        </p:spPr>
        <p:txBody>
          <a:bodyPr vert="horz" lIns="90315" tIns="45158" rIns="90315" bIns="45158" rtlCol="0"/>
          <a:lstStyle>
            <a:lvl1pPr algn="l">
              <a:defRPr sz="1200"/>
            </a:lvl1pPr>
          </a:lstStyle>
          <a:p>
            <a:endParaRPr lang="en-US"/>
          </a:p>
        </p:txBody>
      </p:sp>
      <p:sp>
        <p:nvSpPr>
          <p:cNvPr id="3" name="Date Placeholder 2"/>
          <p:cNvSpPr>
            <a:spLocks noGrp="1"/>
          </p:cNvSpPr>
          <p:nvPr>
            <p:ph type="dt" sz="quarter" idx="1"/>
          </p:nvPr>
        </p:nvSpPr>
        <p:spPr>
          <a:xfrm>
            <a:off x="3777073" y="1"/>
            <a:ext cx="2890458" cy="496017"/>
          </a:xfrm>
          <a:prstGeom prst="rect">
            <a:avLst/>
          </a:prstGeom>
        </p:spPr>
        <p:txBody>
          <a:bodyPr vert="horz" lIns="90315" tIns="45158" rIns="90315" bIns="45158" rtlCol="0"/>
          <a:lstStyle>
            <a:lvl1pPr algn="r">
              <a:defRPr sz="1200"/>
            </a:lvl1pPr>
          </a:lstStyle>
          <a:p>
            <a:fld id="{76B8F5EE-3E1B-445B-BBAD-7F81B2A28666}" type="datetimeFigureOut">
              <a:rPr lang="en-US" smtClean="0"/>
              <a:t>9/18/13</a:t>
            </a:fld>
            <a:endParaRPr lang="en-US"/>
          </a:p>
        </p:txBody>
      </p:sp>
      <p:sp>
        <p:nvSpPr>
          <p:cNvPr id="4" name="Footer Placeholder 3"/>
          <p:cNvSpPr>
            <a:spLocks noGrp="1"/>
          </p:cNvSpPr>
          <p:nvPr>
            <p:ph type="ftr" sz="quarter" idx="2"/>
          </p:nvPr>
        </p:nvSpPr>
        <p:spPr>
          <a:xfrm>
            <a:off x="1" y="9429047"/>
            <a:ext cx="2890458" cy="496017"/>
          </a:xfrm>
          <a:prstGeom prst="rect">
            <a:avLst/>
          </a:prstGeom>
        </p:spPr>
        <p:txBody>
          <a:bodyPr vert="horz" lIns="90315" tIns="45158" rIns="90315" bIns="45158" rtlCol="0" anchor="b"/>
          <a:lstStyle>
            <a:lvl1pPr algn="l">
              <a:defRPr sz="1200"/>
            </a:lvl1pPr>
          </a:lstStyle>
          <a:p>
            <a:endParaRPr lang="en-US"/>
          </a:p>
        </p:txBody>
      </p:sp>
      <p:sp>
        <p:nvSpPr>
          <p:cNvPr id="5" name="Slide Number Placeholder 4"/>
          <p:cNvSpPr>
            <a:spLocks noGrp="1"/>
          </p:cNvSpPr>
          <p:nvPr>
            <p:ph type="sldNum" sz="quarter" idx="3"/>
          </p:nvPr>
        </p:nvSpPr>
        <p:spPr>
          <a:xfrm>
            <a:off x="3777073" y="9429047"/>
            <a:ext cx="2890458" cy="496017"/>
          </a:xfrm>
          <a:prstGeom prst="rect">
            <a:avLst/>
          </a:prstGeom>
        </p:spPr>
        <p:txBody>
          <a:bodyPr vert="horz" lIns="90315" tIns="45158" rIns="90315" bIns="45158" rtlCol="0" anchor="b"/>
          <a:lstStyle>
            <a:lvl1pPr algn="r">
              <a:defRPr sz="1200"/>
            </a:lvl1pPr>
          </a:lstStyle>
          <a:p>
            <a:fld id="{50C84C71-D92F-4385-AF0E-09B62F3C70E2}" type="slidenum">
              <a:rPr lang="en-US" smtClean="0"/>
              <a:t>‹nr.›</a:t>
            </a:fld>
            <a:endParaRPr lang="en-US"/>
          </a:p>
        </p:txBody>
      </p:sp>
    </p:spTree>
    <p:extLst>
      <p:ext uri="{BB962C8B-B14F-4D97-AF65-F5344CB8AC3E}">
        <p14:creationId xmlns:p14="http://schemas.microsoft.com/office/powerpoint/2010/main" val="232937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890458" cy="496017"/>
          </a:xfrm>
          <a:prstGeom prst="rect">
            <a:avLst/>
          </a:prstGeom>
        </p:spPr>
        <p:txBody>
          <a:bodyPr vert="horz" lIns="90311" tIns="45156" rIns="90311" bIns="45156"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777073" y="1"/>
            <a:ext cx="2890458" cy="496017"/>
          </a:xfrm>
          <a:prstGeom prst="rect">
            <a:avLst/>
          </a:prstGeom>
        </p:spPr>
        <p:txBody>
          <a:bodyPr vert="horz" lIns="90311" tIns="45156" rIns="90311" bIns="45156" rtlCol="0"/>
          <a:lstStyle>
            <a:lvl1pPr algn="r" fontAlgn="auto">
              <a:spcBef>
                <a:spcPts val="0"/>
              </a:spcBef>
              <a:spcAft>
                <a:spcPts val="0"/>
              </a:spcAft>
              <a:defRPr sz="1200">
                <a:latin typeface="+mn-lt"/>
              </a:defRPr>
            </a:lvl1pPr>
          </a:lstStyle>
          <a:p>
            <a:pPr>
              <a:defRPr/>
            </a:pPr>
            <a:fld id="{18A16496-BD6F-4564-8909-71F10E088B17}" type="datetimeFigureOut">
              <a:rPr lang="en-GB"/>
              <a:pPr>
                <a:defRPr/>
              </a:pPr>
              <a:t>9/18/13</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0311" tIns="45156" rIns="90311" bIns="45156" rtlCol="0" anchor="ctr"/>
          <a:lstStyle/>
          <a:p>
            <a:pPr lvl="0"/>
            <a:endParaRPr lang="en-GB" noProof="0"/>
          </a:p>
        </p:txBody>
      </p:sp>
      <p:sp>
        <p:nvSpPr>
          <p:cNvPr id="5" name="Notes Placeholder 4"/>
          <p:cNvSpPr>
            <a:spLocks noGrp="1"/>
          </p:cNvSpPr>
          <p:nvPr>
            <p:ph type="body" sz="quarter" idx="3"/>
          </p:nvPr>
        </p:nvSpPr>
        <p:spPr>
          <a:xfrm>
            <a:off x="666909" y="4714523"/>
            <a:ext cx="5335270" cy="4467303"/>
          </a:xfrm>
          <a:prstGeom prst="rect">
            <a:avLst/>
          </a:prstGeom>
        </p:spPr>
        <p:txBody>
          <a:bodyPr vert="horz" wrap="square" lIns="90311" tIns="45156" rIns="90311" bIns="45156"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 name="Footer Placeholder 5"/>
          <p:cNvSpPr>
            <a:spLocks noGrp="1"/>
          </p:cNvSpPr>
          <p:nvPr>
            <p:ph type="ftr" sz="quarter" idx="4"/>
          </p:nvPr>
        </p:nvSpPr>
        <p:spPr>
          <a:xfrm>
            <a:off x="1" y="9429047"/>
            <a:ext cx="2890458" cy="496017"/>
          </a:xfrm>
          <a:prstGeom prst="rect">
            <a:avLst/>
          </a:prstGeom>
        </p:spPr>
        <p:txBody>
          <a:bodyPr vert="horz" lIns="90311" tIns="45156" rIns="90311" bIns="45156"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777073" y="9429047"/>
            <a:ext cx="2890458" cy="496017"/>
          </a:xfrm>
          <a:prstGeom prst="rect">
            <a:avLst/>
          </a:prstGeom>
        </p:spPr>
        <p:txBody>
          <a:bodyPr vert="horz" lIns="90311" tIns="45156" rIns="90311" bIns="45156" rtlCol="0" anchor="b"/>
          <a:lstStyle>
            <a:lvl1pPr algn="r" fontAlgn="auto">
              <a:spcBef>
                <a:spcPts val="0"/>
              </a:spcBef>
              <a:spcAft>
                <a:spcPts val="0"/>
              </a:spcAft>
              <a:defRPr sz="1200">
                <a:latin typeface="+mn-lt"/>
              </a:defRPr>
            </a:lvl1pPr>
          </a:lstStyle>
          <a:p>
            <a:pPr>
              <a:defRPr/>
            </a:pPr>
            <a:fld id="{ECB66637-5A17-4D3B-9560-60E8874E049D}" type="slidenum">
              <a:rPr lang="en-GB"/>
              <a:pPr>
                <a:defRPr/>
              </a:pPr>
              <a:t>‹nr.›</a:t>
            </a:fld>
            <a:endParaRPr lang="en-GB"/>
          </a:p>
        </p:txBody>
      </p:sp>
    </p:spTree>
    <p:extLst>
      <p:ext uri="{BB962C8B-B14F-4D97-AF65-F5344CB8AC3E}">
        <p14:creationId xmlns:p14="http://schemas.microsoft.com/office/powerpoint/2010/main" val="920725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7890"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6463568C-3501-4667-8FD6-26D2F3FB7997}" type="slidenum">
              <a:rPr lang="en-GB" sz="1200">
                <a:latin typeface="+mn-lt"/>
              </a:rPr>
              <a:pPr algn="r" fontAlgn="auto">
                <a:spcBef>
                  <a:spcPts val="0"/>
                </a:spcBef>
                <a:spcAft>
                  <a:spcPts val="0"/>
                </a:spcAft>
                <a:defRPr/>
              </a:pPr>
              <a:t>4</a:t>
            </a:fld>
            <a:endParaRPr lang="en-GB" sz="1200">
              <a:latin typeface="+mn-l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03426"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12882429-DBE0-4C1C-AAB8-1C710E3A76A8}" type="slidenum">
              <a:rPr lang="en-GB" sz="1200">
                <a:latin typeface="+mn-lt"/>
              </a:rPr>
              <a:pPr algn="r" fontAlgn="auto">
                <a:spcBef>
                  <a:spcPts val="0"/>
                </a:spcBef>
                <a:spcAft>
                  <a:spcPts val="0"/>
                </a:spcAft>
                <a:defRPr/>
              </a:pPr>
              <a:t>14</a:t>
            </a:fld>
            <a:endParaRPr lang="en-GB" sz="1200">
              <a:latin typeface="+mn-l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03426"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12882429-DBE0-4C1C-AAB8-1C710E3A76A8}" type="slidenum">
              <a:rPr lang="en-GB" sz="1200">
                <a:latin typeface="+mn-lt"/>
              </a:rPr>
              <a:pPr algn="r" fontAlgn="auto">
                <a:spcBef>
                  <a:spcPts val="0"/>
                </a:spcBef>
                <a:spcAft>
                  <a:spcPts val="0"/>
                </a:spcAft>
                <a:defRPr/>
              </a:pPr>
              <a:t>15</a:t>
            </a:fld>
            <a:endParaRPr lang="en-GB" sz="1200">
              <a:latin typeface="+mn-lt"/>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3250"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5785994C-10BA-479C-B922-E18B59F3EA5A}" type="slidenum">
              <a:rPr lang="en-GB" sz="1200">
                <a:latin typeface="+mn-lt"/>
              </a:rPr>
              <a:pPr algn="r" fontAlgn="auto">
                <a:spcBef>
                  <a:spcPts val="0"/>
                </a:spcBef>
                <a:spcAft>
                  <a:spcPts val="0"/>
                </a:spcAft>
                <a:defRPr/>
              </a:pPr>
              <a:t>16</a:t>
            </a:fld>
            <a:endParaRPr lang="en-GB" sz="1200">
              <a:latin typeface="+mn-l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5298"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82E9D98D-EE89-49D7-AD65-97B5BB0F098C}" type="slidenum">
              <a:rPr lang="en-GB" sz="1200">
                <a:latin typeface="+mn-lt"/>
              </a:rPr>
              <a:pPr algn="r" fontAlgn="auto">
                <a:spcBef>
                  <a:spcPts val="0"/>
                </a:spcBef>
                <a:spcAft>
                  <a:spcPts val="0"/>
                </a:spcAft>
                <a:defRPr/>
              </a:pPr>
              <a:t>17</a:t>
            </a:fld>
            <a:endParaRPr lang="en-GB" sz="1200">
              <a:latin typeface="+mn-lt"/>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7346"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5F7A57BD-4265-431D-A7F2-A213BC1B8916}" type="slidenum">
              <a:rPr lang="en-GB" sz="1200">
                <a:latin typeface="+mn-lt"/>
              </a:rPr>
              <a:pPr algn="r" fontAlgn="auto">
                <a:spcBef>
                  <a:spcPts val="0"/>
                </a:spcBef>
                <a:spcAft>
                  <a:spcPts val="0"/>
                </a:spcAft>
                <a:defRPr/>
              </a:pPr>
              <a:t>18</a:t>
            </a:fld>
            <a:endParaRPr lang="en-GB" sz="1200">
              <a:latin typeface="+mn-l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9394"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86872791-3D91-43BD-8079-D6C29239404D}" type="slidenum">
              <a:rPr lang="en-GB" sz="1200">
                <a:latin typeface="+mn-lt"/>
              </a:rPr>
              <a:pPr algn="r" fontAlgn="auto">
                <a:spcBef>
                  <a:spcPts val="0"/>
                </a:spcBef>
                <a:spcAft>
                  <a:spcPts val="0"/>
                </a:spcAft>
                <a:defRPr/>
              </a:pPr>
              <a:t>19</a:t>
            </a:fld>
            <a:endParaRPr lang="en-GB" sz="1200">
              <a:latin typeface="+mn-lt"/>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1442"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44DE6A34-A7DF-4423-95E2-1A5C4E5AB358}" type="slidenum">
              <a:rPr lang="en-GB" sz="1200">
                <a:latin typeface="+mn-lt"/>
              </a:rPr>
              <a:pPr algn="r" fontAlgn="auto">
                <a:spcBef>
                  <a:spcPts val="0"/>
                </a:spcBef>
                <a:spcAft>
                  <a:spcPts val="0"/>
                </a:spcAft>
                <a:defRPr/>
              </a:pPr>
              <a:t>20</a:t>
            </a:fld>
            <a:endParaRPr lang="en-GB" sz="1200">
              <a:latin typeface="+mn-l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3490"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EB7EE854-98BB-4E67-9AB3-1746D7DE6C8E}" type="slidenum">
              <a:rPr lang="en-GB" sz="1200">
                <a:latin typeface="+mn-lt"/>
              </a:rPr>
              <a:pPr algn="r" fontAlgn="auto">
                <a:spcBef>
                  <a:spcPts val="0"/>
                </a:spcBef>
                <a:spcAft>
                  <a:spcPts val="0"/>
                </a:spcAft>
                <a:defRPr/>
              </a:pPr>
              <a:t>21</a:t>
            </a:fld>
            <a:endParaRPr lang="en-GB" sz="1200">
              <a:latin typeface="+mn-lt"/>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5538"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5D92DE6A-0A7E-405F-B5FF-54ADCC0CDAEA}" type="slidenum">
              <a:rPr lang="en-GB" sz="1200">
                <a:latin typeface="+mn-lt"/>
              </a:rPr>
              <a:pPr algn="r" fontAlgn="auto">
                <a:spcBef>
                  <a:spcPts val="0"/>
                </a:spcBef>
                <a:spcAft>
                  <a:spcPts val="0"/>
                </a:spcAft>
                <a:defRPr/>
              </a:pPr>
              <a:t>22</a:t>
            </a:fld>
            <a:endParaRPr lang="en-GB" sz="120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9938"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CD4DE83D-5510-4196-B10B-4729093CBDC4}" type="slidenum">
              <a:rPr lang="en-GB" sz="1200">
                <a:latin typeface="+mn-lt"/>
              </a:rPr>
              <a:pPr algn="r" fontAlgn="auto">
                <a:spcBef>
                  <a:spcPts val="0"/>
                </a:spcBef>
                <a:spcAft>
                  <a:spcPts val="0"/>
                </a:spcAft>
                <a:defRPr/>
              </a:pPr>
              <a:t>5</a:t>
            </a:fld>
            <a:endParaRPr lang="en-GB" sz="120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3010"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871F7302-3620-4B67-A02C-2CF115DE9420}" type="slidenum">
              <a:rPr lang="en-GB" sz="1200">
                <a:latin typeface="+mn-lt"/>
              </a:rPr>
              <a:pPr algn="r" fontAlgn="auto">
                <a:spcBef>
                  <a:spcPts val="0"/>
                </a:spcBef>
                <a:spcAft>
                  <a:spcPts val="0"/>
                </a:spcAft>
                <a:defRPr/>
              </a:pPr>
              <a:t>7</a:t>
            </a:fld>
            <a:endParaRPr lang="en-GB" sz="1200">
              <a:latin typeface="+mn-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5058"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8136505A-7E3A-4A76-9C25-64E71D81954F}" type="slidenum">
              <a:rPr lang="en-GB" sz="1200">
                <a:latin typeface="+mn-lt"/>
              </a:rPr>
              <a:pPr algn="r" fontAlgn="auto">
                <a:spcBef>
                  <a:spcPts val="0"/>
                </a:spcBef>
                <a:spcAft>
                  <a:spcPts val="0"/>
                </a:spcAft>
                <a:defRPr/>
              </a:pPr>
              <a:t>8</a:t>
            </a:fld>
            <a:endParaRPr lang="en-GB" sz="1200">
              <a:latin typeface="+mn-l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7106"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2FEB7BAC-B106-4C11-A599-7473F20B03CD}" type="slidenum">
              <a:rPr lang="en-GB" sz="1200">
                <a:latin typeface="+mn-lt"/>
              </a:rPr>
              <a:pPr algn="r" fontAlgn="auto">
                <a:spcBef>
                  <a:spcPts val="0"/>
                </a:spcBef>
                <a:spcAft>
                  <a:spcPts val="0"/>
                </a:spcAft>
                <a:defRPr/>
              </a:pPr>
              <a:t>9</a:t>
            </a:fld>
            <a:endParaRPr lang="en-GB" sz="1200">
              <a:latin typeface="+mn-l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9154"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39B42AEE-4D48-4812-B116-64166B8033EE}" type="slidenum">
              <a:rPr lang="en-GB" sz="1200">
                <a:latin typeface="+mn-lt"/>
              </a:rPr>
              <a:pPr algn="r" fontAlgn="auto">
                <a:spcBef>
                  <a:spcPts val="0"/>
                </a:spcBef>
                <a:spcAft>
                  <a:spcPts val="0"/>
                </a:spcAft>
                <a:defRPr/>
              </a:pPr>
              <a:t>10</a:t>
            </a:fld>
            <a:endParaRPr lang="en-GB" sz="1200">
              <a:latin typeface="+mn-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1202"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1087D0F8-5BCE-4BED-9F29-41C44F864E07}" type="slidenum">
              <a:rPr lang="en-GB" sz="1200">
                <a:latin typeface="+mn-lt"/>
              </a:rPr>
              <a:pPr algn="r" fontAlgn="auto">
                <a:spcBef>
                  <a:spcPts val="0"/>
                </a:spcBef>
                <a:spcAft>
                  <a:spcPts val="0"/>
                </a:spcAft>
                <a:defRPr/>
              </a:pPr>
              <a:t>11</a:t>
            </a:fld>
            <a:endParaRPr lang="en-GB" sz="1200">
              <a:latin typeface="+mn-l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03426"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12882429-DBE0-4C1C-AAB8-1C710E3A76A8}" type="slidenum">
              <a:rPr lang="en-GB" sz="1200">
                <a:latin typeface="+mn-lt"/>
              </a:rPr>
              <a:pPr algn="r" fontAlgn="auto">
                <a:spcBef>
                  <a:spcPts val="0"/>
                </a:spcBef>
                <a:spcAft>
                  <a:spcPts val="0"/>
                </a:spcAft>
                <a:defRPr/>
              </a:pPr>
              <a:t>12</a:t>
            </a:fld>
            <a:endParaRPr lang="en-GB" sz="1200">
              <a:latin typeface="+mn-l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03426" name="Symbol zastępczy notatek 2"/>
          <p:cNvSpPr>
            <a:spLocks noGrp="1"/>
          </p:cNvSpPr>
          <p:nvPr>
            <p:ph type="body" idx="1"/>
          </p:nvPr>
        </p:nvSpPr>
        <p:spPr bwMode="auto">
          <a:noFill/>
        </p:spPr>
        <p:txBody>
          <a:bodyPr/>
          <a:lstStyle/>
          <a:p>
            <a:pPr eaLnBrk="1" hangingPunct="1"/>
            <a:endParaRPr lang="pl-PL" smtClean="0"/>
          </a:p>
        </p:txBody>
      </p:sp>
      <p:sp>
        <p:nvSpPr>
          <p:cNvPr id="4" name="Symbol zastępczy numeru slajdu 3"/>
          <p:cNvSpPr txBox="1">
            <a:spLocks noGrp="1"/>
          </p:cNvSpPr>
          <p:nvPr/>
        </p:nvSpPr>
        <p:spPr>
          <a:xfrm>
            <a:off x="3777073" y="9429047"/>
            <a:ext cx="2890458" cy="496017"/>
          </a:xfrm>
          <a:prstGeom prst="rect">
            <a:avLst/>
          </a:prstGeom>
          <a:noFill/>
        </p:spPr>
        <p:txBody>
          <a:bodyPr lIns="90311" tIns="45156" rIns="90311" bIns="45156" anchor="b"/>
          <a:lstStyle/>
          <a:p>
            <a:pPr algn="r" fontAlgn="auto">
              <a:spcBef>
                <a:spcPts val="0"/>
              </a:spcBef>
              <a:spcAft>
                <a:spcPts val="0"/>
              </a:spcAft>
              <a:defRPr/>
            </a:pPr>
            <a:fld id="{12882429-DBE0-4C1C-AAB8-1C710E3A76A8}" type="slidenum">
              <a:rPr lang="en-GB" sz="1200">
                <a:latin typeface="+mn-lt"/>
              </a:rPr>
              <a:pPr algn="r" fontAlgn="auto">
                <a:spcBef>
                  <a:spcPts val="0"/>
                </a:spcBef>
                <a:spcAft>
                  <a:spcPts val="0"/>
                </a:spcAft>
                <a:defRPr/>
              </a:pPr>
              <a:t>13</a:t>
            </a:fld>
            <a:endParaRPr lang="en-GB" sz="1200">
              <a:latin typeface="+mn-l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2420938"/>
            <a:ext cx="9144000" cy="1281112"/>
          </a:xfrm>
          <a:prstGeom prst="rect">
            <a:avLst/>
          </a:prstGeom>
          <a:solidFill>
            <a:schemeClr val="accent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val 4"/>
          <p:cNvSpPr/>
          <p:nvPr/>
        </p:nvSpPr>
        <p:spPr>
          <a:xfrm>
            <a:off x="1331913" y="1560513"/>
            <a:ext cx="3095625" cy="1147762"/>
          </a:xfrm>
          <a:prstGeom prst="ellipse">
            <a:avLst/>
          </a:prstGeom>
          <a:solidFill>
            <a:schemeClr val="bg1"/>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useBgFill="1">
        <p:nvSpPr>
          <p:cNvPr id="6" name="Rounded Rectangle 5"/>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ounded Rectangle 6"/>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0" y="3643313"/>
            <a:ext cx="5932488" cy="244475"/>
          </a:xfrm>
          <a:prstGeom prst="rect">
            <a:avLst/>
          </a:prstGeom>
          <a:solidFill>
            <a:schemeClr val="accent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flipV="1">
            <a:off x="5932488" y="3643313"/>
            <a:ext cx="3211512" cy="244475"/>
          </a:xfrm>
          <a:prstGeom prst="rect">
            <a:avLst/>
          </a:prstGeom>
          <a:solidFill>
            <a:schemeClr val="tx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2" name="Picture 20"/>
          <p:cNvPicPr>
            <a:picLocks noChangeAspect="1"/>
          </p:cNvPicPr>
          <p:nvPr/>
        </p:nvPicPr>
        <p:blipFill>
          <a:blip r:embed="rId2"/>
          <a:srcRect/>
          <a:stretch>
            <a:fillRect/>
          </a:stretch>
        </p:blipFill>
        <p:spPr bwMode="auto">
          <a:xfrm>
            <a:off x="920750" y="823913"/>
            <a:ext cx="7302500" cy="1736725"/>
          </a:xfrm>
          <a:prstGeom prst="rect">
            <a:avLst/>
          </a:prstGeom>
          <a:noFill/>
          <a:ln w="9525">
            <a:noFill/>
            <a:miter lim="800000"/>
            <a:headEnd/>
            <a:tailEnd/>
          </a:ln>
        </p:spPr>
      </p:pic>
      <p:sp>
        <p:nvSpPr>
          <p:cNvPr id="8" name="Title 7"/>
          <p:cNvSpPr>
            <a:spLocks noGrp="1"/>
          </p:cNvSpPr>
          <p:nvPr>
            <p:ph type="ctrTitle"/>
          </p:nvPr>
        </p:nvSpPr>
        <p:spPr>
          <a:xfrm>
            <a:off x="457200" y="2442088"/>
            <a:ext cx="8458200" cy="1280812"/>
          </a:xfrm>
        </p:spPr>
        <p:txBody>
          <a:bodyPr bIns="0">
            <a:normAutofit/>
          </a:bodyPr>
          <a:lstStyle>
            <a:lvl1pPr>
              <a:defRPr sz="3200" cap="all" baseline="0">
                <a:solidFill>
                  <a:schemeClr val="bg1"/>
                </a:solidFill>
              </a:defRPr>
            </a:lvl1pPr>
          </a:lstStyle>
          <a:p>
            <a:r>
              <a:rPr lang="en-US" smtClean="0"/>
              <a:t>Click to edit Master title style</a:t>
            </a:r>
            <a:endParaRPr lang="en-US" dirty="0"/>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3" name="Date Placeholder 27"/>
          <p:cNvSpPr>
            <a:spLocks noGrp="1"/>
          </p:cNvSpPr>
          <p:nvPr>
            <p:ph type="dt" sz="half" idx="10"/>
          </p:nvPr>
        </p:nvSpPr>
        <p:spPr>
          <a:xfrm>
            <a:off x="7440613" y="3414713"/>
            <a:ext cx="1471612" cy="457200"/>
          </a:xfrm>
        </p:spPr>
        <p:txBody>
          <a:bodyPr/>
          <a:lstStyle>
            <a:lvl1pPr>
              <a:defRPr>
                <a:solidFill>
                  <a:schemeClr val="bg1"/>
                </a:solidFill>
              </a:defRPr>
            </a:lvl1pPr>
          </a:lstStyle>
          <a:p>
            <a:pPr>
              <a:defRPr/>
            </a:pPr>
            <a:fld id="{0EB58EAF-19AE-4C3C-A904-9AADE2115FC3}" type="datetime3">
              <a:rPr lang="en-GB"/>
              <a:pPr>
                <a:defRPr/>
              </a:pPr>
              <a:t>18 september 2013</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05038"/>
            <a:ext cx="4038600"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05038"/>
            <a:ext cx="4038600"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7"/>
          <p:cNvSpPr>
            <a:spLocks noGrp="1"/>
          </p:cNvSpPr>
          <p:nvPr>
            <p:ph type="dt" sz="half" idx="10"/>
          </p:nvPr>
        </p:nvSpPr>
        <p:spPr/>
        <p:txBody>
          <a:bodyPr/>
          <a:lstStyle>
            <a:lvl1pPr>
              <a:defRPr/>
            </a:lvl1pPr>
          </a:lstStyle>
          <a:p>
            <a:pPr>
              <a:defRPr/>
            </a:pPr>
            <a:fld id="{6105797F-9EEE-4AC4-ABD1-CA9AEF4B992A}" type="datetime3">
              <a:rPr lang="en-GB"/>
              <a:pPr>
                <a:defRPr/>
              </a:pPr>
              <a:t>18 september 2013</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7"/>
          <p:cNvSpPr>
            <a:spLocks noGrp="1"/>
          </p:cNvSpPr>
          <p:nvPr>
            <p:ph type="dt" sz="half" idx="10"/>
          </p:nvPr>
        </p:nvSpPr>
        <p:spPr/>
        <p:txBody>
          <a:bodyPr/>
          <a:lstStyle>
            <a:lvl1pPr>
              <a:defRPr/>
            </a:lvl1pPr>
          </a:lstStyle>
          <a:p>
            <a:pPr>
              <a:defRPr/>
            </a:pPr>
            <a:fld id="{05E52100-9139-420C-AD98-E2FFFC4391E3}" type="datetime3">
              <a:rPr lang="en-GB"/>
              <a:pPr>
                <a:defRPr/>
              </a:pPr>
              <a:t>18 september 2013</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7"/>
          <p:cNvSpPr>
            <a:spLocks noGrp="1"/>
          </p:cNvSpPr>
          <p:nvPr>
            <p:ph type="dt" sz="half" idx="10"/>
          </p:nvPr>
        </p:nvSpPr>
        <p:spPr/>
        <p:txBody>
          <a:bodyPr/>
          <a:lstStyle>
            <a:lvl1pPr>
              <a:defRPr/>
            </a:lvl1pPr>
          </a:lstStyle>
          <a:p>
            <a:pPr>
              <a:defRPr/>
            </a:pPr>
            <a:fld id="{2E203574-6784-4A0F-9CD7-DD36F6717213}" type="datetime3">
              <a:rPr lang="en-GB"/>
              <a:pPr>
                <a:defRPr/>
              </a:pPr>
              <a:t>18 september 2013</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7"/>
          <p:cNvSpPr>
            <a:spLocks noGrp="1"/>
          </p:cNvSpPr>
          <p:nvPr>
            <p:ph type="dt" sz="half" idx="10"/>
          </p:nvPr>
        </p:nvSpPr>
        <p:spPr/>
        <p:txBody>
          <a:bodyPr/>
          <a:lstStyle>
            <a:lvl1pPr>
              <a:defRPr/>
            </a:lvl1pPr>
          </a:lstStyle>
          <a:p>
            <a:pPr>
              <a:defRPr/>
            </a:pPr>
            <a:fld id="{A7EA6B10-2F5B-4415-ABBA-12D1DD8F3A81}" type="datetime3">
              <a:rPr lang="en-GB"/>
              <a:pPr>
                <a:defRPr/>
              </a:pPr>
              <a:t>18 september 2013</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27"/>
          <p:cNvSpPr>
            <a:spLocks noGrp="1"/>
          </p:cNvSpPr>
          <p:nvPr>
            <p:ph type="dt" sz="half" idx="10"/>
          </p:nvPr>
        </p:nvSpPr>
        <p:spPr/>
        <p:txBody>
          <a:bodyPr/>
          <a:lstStyle>
            <a:lvl1pPr>
              <a:defRPr/>
            </a:lvl1pPr>
          </a:lstStyle>
          <a:p>
            <a:pPr>
              <a:defRPr/>
            </a:pPr>
            <a:fld id="{925B13E0-AF47-4B4A-817B-86FC2E10DA8D}" type="datetime3">
              <a:rPr lang="en-GB"/>
              <a:pPr>
                <a:defRPr/>
              </a:pPr>
              <a:t>18 september 2013</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27"/>
          <p:cNvSpPr>
            <a:spLocks noGrp="1"/>
          </p:cNvSpPr>
          <p:nvPr>
            <p:ph type="dt" sz="half" idx="10"/>
          </p:nvPr>
        </p:nvSpPr>
        <p:spPr/>
        <p:txBody>
          <a:bodyPr/>
          <a:lstStyle>
            <a:lvl1pPr>
              <a:defRPr/>
            </a:lvl1pPr>
          </a:lstStyle>
          <a:p>
            <a:pPr>
              <a:defRPr/>
            </a:pPr>
            <a:fld id="{16AF5704-7019-491D-B3E2-DC1A30413E71}" type="datetime3">
              <a:rPr lang="en-GB"/>
              <a:pPr>
                <a:defRPr/>
              </a:pPr>
              <a:t>18 september 2013</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7"/>
          <p:cNvSpPr>
            <a:spLocks noGrp="1"/>
          </p:cNvSpPr>
          <p:nvPr>
            <p:ph type="dt" sz="half" idx="10"/>
          </p:nvPr>
        </p:nvSpPr>
        <p:spPr/>
        <p:txBody>
          <a:bodyPr/>
          <a:lstStyle>
            <a:lvl1pPr>
              <a:defRPr/>
            </a:lvl1pPr>
          </a:lstStyle>
          <a:p>
            <a:pPr>
              <a:defRPr/>
            </a:pPr>
            <a:fld id="{8C4E0A51-1B6B-469B-BCB4-9A73D85D21E6}" type="datetime3">
              <a:rPr lang="en-GB"/>
              <a:pPr>
                <a:defRPr/>
              </a:pPr>
              <a:t>18 september 2013</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513"/>
            <a:ext cx="2057400" cy="55451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052513"/>
            <a:ext cx="6019800" cy="5545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7"/>
          <p:cNvSpPr>
            <a:spLocks noGrp="1"/>
          </p:cNvSpPr>
          <p:nvPr>
            <p:ph type="dt" sz="half" idx="10"/>
          </p:nvPr>
        </p:nvSpPr>
        <p:spPr/>
        <p:txBody>
          <a:bodyPr/>
          <a:lstStyle>
            <a:lvl1pPr>
              <a:defRPr/>
            </a:lvl1pPr>
          </a:lstStyle>
          <a:p>
            <a:pPr>
              <a:defRPr/>
            </a:pPr>
            <a:fld id="{F97B90EC-8E47-400A-9914-0F578FDA7980}" type="datetime3">
              <a:rPr lang="en-GB"/>
              <a:pPr>
                <a:defRPr/>
              </a:pPr>
              <a:t>18 september 2013</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5"/>
          <p:cNvSpPr>
            <a:spLocks noGrp="1"/>
          </p:cNvSpPr>
          <p:nvPr>
            <p:ph type="sldNum" sz="quarter" idx="10"/>
          </p:nvPr>
        </p:nvSpPr>
        <p:spPr/>
        <p:txBody>
          <a:bodyPr/>
          <a:lstStyle>
            <a:lvl1pPr>
              <a:defRPr/>
            </a:lvl1pPr>
          </a:lstStyle>
          <a:p>
            <a:pPr>
              <a:defRPr/>
            </a:pPr>
            <a:fld id="{D75E7FEB-FF28-4E08-BDA2-14DC6E544381}" type="slidenum">
              <a:rPr lang="en-US"/>
              <a:pPr>
                <a:defRPr/>
              </a:pPr>
              <a:t>‹nr.›</a:t>
            </a:fld>
            <a:endParaRPr lang="en-US"/>
          </a:p>
        </p:txBody>
      </p:sp>
      <p:sp>
        <p:nvSpPr>
          <p:cNvPr id="5" name="Date Placeholder 13"/>
          <p:cNvSpPr>
            <a:spLocks noGrp="1"/>
          </p:cNvSpPr>
          <p:nvPr>
            <p:ph type="dt" sz="half" idx="11"/>
          </p:nvPr>
        </p:nvSpPr>
        <p:spPr/>
        <p:txBody>
          <a:bodyPr/>
          <a:lstStyle>
            <a:lvl1pPr>
              <a:defRPr/>
            </a:lvl1pPr>
          </a:lstStyle>
          <a:p>
            <a:pPr>
              <a:defRPr/>
            </a:pPr>
            <a:fld id="{ED27491C-97B8-4932-8142-BB24C0D3C474}" type="datetime3">
              <a:rPr lang="en-GB"/>
              <a:pPr>
                <a:defRPr/>
              </a:pPr>
              <a:t>18 september 2013</a:t>
            </a:fld>
            <a:endParaRPr lang="en-US" dirty="0"/>
          </a:p>
        </p:txBody>
      </p:sp>
      <p:sp>
        <p:nvSpPr>
          <p:cNvPr id="6"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86782FFF-A5B9-44F8-A7DA-5054396C7F14}" type="slidenum">
              <a:rPr lang="en-US"/>
              <a:pPr>
                <a:defRPr/>
              </a:pPr>
              <a:t>‹nr.›</a:t>
            </a:fld>
            <a:endParaRPr lang="en-US"/>
          </a:p>
        </p:txBody>
      </p:sp>
      <p:sp>
        <p:nvSpPr>
          <p:cNvPr id="5" name="Date Placeholder 13"/>
          <p:cNvSpPr>
            <a:spLocks noGrp="1"/>
          </p:cNvSpPr>
          <p:nvPr>
            <p:ph type="dt" sz="half" idx="11"/>
          </p:nvPr>
        </p:nvSpPr>
        <p:spPr/>
        <p:txBody>
          <a:bodyPr/>
          <a:lstStyle>
            <a:lvl1pPr>
              <a:defRPr/>
            </a:lvl1pPr>
          </a:lstStyle>
          <a:p>
            <a:pPr>
              <a:defRPr/>
            </a:pPr>
            <a:fld id="{B73CB8B9-61F7-4C03-B24A-93A6FAEF0F6A}" type="datetime3">
              <a:rPr lang="en-GB"/>
              <a:pPr>
                <a:defRPr/>
              </a:pPr>
              <a:t>18 september 2013</a:t>
            </a:fld>
            <a:endParaRPr lang="en-US" dirty="0"/>
          </a:p>
        </p:txBody>
      </p:sp>
      <p:sp>
        <p:nvSpPr>
          <p:cNvPr id="6"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066800"/>
          </a:xfrm>
        </p:spPr>
        <p:txBody>
          <a:bodyPr>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457200" y="2204864"/>
            <a:ext cx="8229600" cy="4392488"/>
          </a:xfrm>
        </p:spPr>
        <p:txBody>
          <a:bodyPr/>
          <a:lstStyle>
            <a:lvl1pPr>
              <a:defRPr sz="2400"/>
            </a:lvl1pPr>
            <a:lvl2pPr>
              <a:defRPr sz="2000"/>
            </a:lvl2pPr>
            <a:lvl3pPr>
              <a:defRPr sz="1800"/>
            </a:lvl3pPr>
            <a:lvl4pPr>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719F822F-3F7C-454C-ADFF-4B2D993A9DCF}" type="slidenum">
              <a:rPr lang="en-US"/>
              <a:pPr>
                <a:defRPr/>
              </a:pPr>
              <a:t>‹nr.›</a:t>
            </a:fld>
            <a:endParaRPr lang="en-US"/>
          </a:p>
        </p:txBody>
      </p:sp>
      <p:sp>
        <p:nvSpPr>
          <p:cNvPr id="5" name="Date Placeholder 13"/>
          <p:cNvSpPr>
            <a:spLocks noGrp="1"/>
          </p:cNvSpPr>
          <p:nvPr>
            <p:ph type="dt" sz="half" idx="11"/>
          </p:nvPr>
        </p:nvSpPr>
        <p:spPr/>
        <p:txBody>
          <a:bodyPr/>
          <a:lstStyle>
            <a:lvl1pPr algn="r" eaLnBrk="1" latinLnBrk="0" hangingPunct="1">
              <a:defRPr kumimoji="0" sz="900" b="1" cap="all" baseline="0">
                <a:solidFill>
                  <a:schemeClr val="accent2"/>
                </a:solidFill>
              </a:defRPr>
            </a:lvl1pPr>
          </a:lstStyle>
          <a:p>
            <a:pPr>
              <a:defRPr/>
            </a:pPr>
            <a:fld id="{2C8B42C3-49D5-42DE-B51B-307054777EAA}" type="datetime3">
              <a:rPr lang="en-GB"/>
              <a:pPr>
                <a:defRPr/>
              </a:pPr>
              <a:t>18 september 2013</a:t>
            </a:fld>
            <a:endParaRPr lang="en-US" dirty="0"/>
          </a:p>
        </p:txBody>
      </p:sp>
      <p:sp>
        <p:nvSpPr>
          <p:cNvPr id="6"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B7F197EC-8D35-4FCA-A87D-DEAB39E6F7D0}" type="slidenum">
              <a:rPr lang="en-US"/>
              <a:pPr>
                <a:defRPr/>
              </a:pPr>
              <a:t>‹nr.›</a:t>
            </a:fld>
            <a:endParaRPr lang="en-US"/>
          </a:p>
        </p:txBody>
      </p:sp>
      <p:sp>
        <p:nvSpPr>
          <p:cNvPr id="5" name="Date Placeholder 13"/>
          <p:cNvSpPr>
            <a:spLocks noGrp="1"/>
          </p:cNvSpPr>
          <p:nvPr>
            <p:ph type="dt" sz="half" idx="11"/>
          </p:nvPr>
        </p:nvSpPr>
        <p:spPr/>
        <p:txBody>
          <a:bodyPr/>
          <a:lstStyle>
            <a:lvl1pPr>
              <a:defRPr/>
            </a:lvl1pPr>
          </a:lstStyle>
          <a:p>
            <a:pPr>
              <a:defRPr/>
            </a:pPr>
            <a:fld id="{42D8F962-1A47-4BB7-904C-F6C78D27CB97}" type="datetime3">
              <a:rPr lang="en-GB"/>
              <a:pPr>
                <a:defRPr/>
              </a:pPr>
              <a:t>18 september 2013</a:t>
            </a:fld>
            <a:endParaRPr lang="en-US" dirty="0"/>
          </a:p>
        </p:txBody>
      </p:sp>
      <p:sp>
        <p:nvSpPr>
          <p:cNvPr id="6"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05038"/>
            <a:ext cx="4038600"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05038"/>
            <a:ext cx="4038600"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E33E73BA-FFF3-4E09-BD98-8E51C5C6173F}" type="slidenum">
              <a:rPr lang="en-US"/>
              <a:pPr>
                <a:defRPr/>
              </a:pPr>
              <a:t>‹nr.›</a:t>
            </a:fld>
            <a:endParaRPr lang="en-US"/>
          </a:p>
        </p:txBody>
      </p:sp>
      <p:sp>
        <p:nvSpPr>
          <p:cNvPr id="6" name="Date Placeholder 13"/>
          <p:cNvSpPr>
            <a:spLocks noGrp="1"/>
          </p:cNvSpPr>
          <p:nvPr>
            <p:ph type="dt" sz="half" idx="11"/>
          </p:nvPr>
        </p:nvSpPr>
        <p:spPr/>
        <p:txBody>
          <a:bodyPr/>
          <a:lstStyle>
            <a:lvl1pPr>
              <a:defRPr/>
            </a:lvl1pPr>
          </a:lstStyle>
          <a:p>
            <a:pPr>
              <a:defRPr/>
            </a:pPr>
            <a:fld id="{10DC947B-8BC4-437E-8CA0-25D694E51EE4}" type="datetime3">
              <a:rPr lang="en-GB"/>
              <a:pPr>
                <a:defRPr/>
              </a:pPr>
              <a:t>18 september 2013</a:t>
            </a:fld>
            <a:endParaRPr lang="en-US" dirty="0"/>
          </a:p>
        </p:txBody>
      </p:sp>
      <p:sp>
        <p:nvSpPr>
          <p:cNvPr id="7"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5101C9DB-41C3-4FC3-B3E0-FE2F886CBF1E}" type="slidenum">
              <a:rPr lang="en-US"/>
              <a:pPr>
                <a:defRPr/>
              </a:pPr>
              <a:t>‹nr.›</a:t>
            </a:fld>
            <a:endParaRPr lang="en-US"/>
          </a:p>
        </p:txBody>
      </p:sp>
      <p:sp>
        <p:nvSpPr>
          <p:cNvPr id="8" name="Date Placeholder 13"/>
          <p:cNvSpPr>
            <a:spLocks noGrp="1"/>
          </p:cNvSpPr>
          <p:nvPr>
            <p:ph type="dt" sz="half" idx="11"/>
          </p:nvPr>
        </p:nvSpPr>
        <p:spPr/>
        <p:txBody>
          <a:bodyPr/>
          <a:lstStyle>
            <a:lvl1pPr>
              <a:defRPr/>
            </a:lvl1pPr>
          </a:lstStyle>
          <a:p>
            <a:pPr>
              <a:defRPr/>
            </a:pPr>
            <a:fld id="{9C2F21C2-B7E8-4CAE-82B4-834C10CEBBA2}" type="datetime3">
              <a:rPr lang="en-GB"/>
              <a:pPr>
                <a:defRPr/>
              </a:pPr>
              <a:t>18 september 2013</a:t>
            </a:fld>
            <a:endParaRPr lang="en-US" dirty="0"/>
          </a:p>
        </p:txBody>
      </p:sp>
      <p:sp>
        <p:nvSpPr>
          <p:cNvPr id="9"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35EAE161-8BC0-4B93-9D5D-C34EC935AEAD}" type="slidenum">
              <a:rPr lang="en-US"/>
              <a:pPr>
                <a:defRPr/>
              </a:pPr>
              <a:t>‹nr.›</a:t>
            </a:fld>
            <a:endParaRPr lang="en-US"/>
          </a:p>
        </p:txBody>
      </p:sp>
      <p:sp>
        <p:nvSpPr>
          <p:cNvPr id="4" name="Date Placeholder 13"/>
          <p:cNvSpPr>
            <a:spLocks noGrp="1"/>
          </p:cNvSpPr>
          <p:nvPr>
            <p:ph type="dt" sz="half" idx="11"/>
          </p:nvPr>
        </p:nvSpPr>
        <p:spPr/>
        <p:txBody>
          <a:bodyPr/>
          <a:lstStyle>
            <a:lvl1pPr>
              <a:defRPr/>
            </a:lvl1pPr>
          </a:lstStyle>
          <a:p>
            <a:pPr>
              <a:defRPr/>
            </a:pPr>
            <a:fld id="{EA06DBD8-36A2-4629-9182-5A1F26E303E1}" type="datetime3">
              <a:rPr lang="en-GB"/>
              <a:pPr>
                <a:defRPr/>
              </a:pPr>
              <a:t>18 september 2013</a:t>
            </a:fld>
            <a:endParaRPr lang="en-US" dirty="0"/>
          </a:p>
        </p:txBody>
      </p:sp>
      <p:sp>
        <p:nvSpPr>
          <p:cNvPr id="5"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FB0648D-6D10-48E7-A296-51046974F807}" type="slidenum">
              <a:rPr lang="en-US"/>
              <a:pPr>
                <a:defRPr/>
              </a:pPr>
              <a:t>‹nr.›</a:t>
            </a:fld>
            <a:endParaRPr lang="en-US"/>
          </a:p>
        </p:txBody>
      </p:sp>
      <p:sp>
        <p:nvSpPr>
          <p:cNvPr id="3" name="Date Placeholder 13"/>
          <p:cNvSpPr>
            <a:spLocks noGrp="1"/>
          </p:cNvSpPr>
          <p:nvPr>
            <p:ph type="dt" sz="half" idx="11"/>
          </p:nvPr>
        </p:nvSpPr>
        <p:spPr/>
        <p:txBody>
          <a:bodyPr/>
          <a:lstStyle>
            <a:lvl1pPr>
              <a:defRPr/>
            </a:lvl1pPr>
          </a:lstStyle>
          <a:p>
            <a:pPr>
              <a:defRPr/>
            </a:pPr>
            <a:fld id="{5F3DD86A-ED7E-470F-A27A-CE4EC7FF13CE}" type="datetime3">
              <a:rPr lang="en-GB"/>
              <a:pPr>
                <a:defRPr/>
              </a:pPr>
              <a:t>18 september 2013</a:t>
            </a:fld>
            <a:endParaRPr lang="en-US" dirty="0"/>
          </a:p>
        </p:txBody>
      </p:sp>
      <p:sp>
        <p:nvSpPr>
          <p:cNvPr id="4"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54FEC27-0E96-4915-8884-097639999BCC}" type="slidenum">
              <a:rPr lang="en-US"/>
              <a:pPr>
                <a:defRPr/>
              </a:pPr>
              <a:t>‹nr.›</a:t>
            </a:fld>
            <a:endParaRPr lang="en-US"/>
          </a:p>
        </p:txBody>
      </p:sp>
      <p:sp>
        <p:nvSpPr>
          <p:cNvPr id="6" name="Date Placeholder 13"/>
          <p:cNvSpPr>
            <a:spLocks noGrp="1"/>
          </p:cNvSpPr>
          <p:nvPr>
            <p:ph type="dt" sz="half" idx="11"/>
          </p:nvPr>
        </p:nvSpPr>
        <p:spPr/>
        <p:txBody>
          <a:bodyPr/>
          <a:lstStyle>
            <a:lvl1pPr>
              <a:defRPr/>
            </a:lvl1pPr>
          </a:lstStyle>
          <a:p>
            <a:pPr>
              <a:defRPr/>
            </a:pPr>
            <a:fld id="{7BAA0B29-2713-47C8-9EAC-E82F5D8F7387}" type="datetime3">
              <a:rPr lang="en-GB"/>
              <a:pPr>
                <a:defRPr/>
              </a:pPr>
              <a:t>18 september 2013</a:t>
            </a:fld>
            <a:endParaRPr lang="en-US" dirty="0"/>
          </a:p>
        </p:txBody>
      </p:sp>
      <p:sp>
        <p:nvSpPr>
          <p:cNvPr id="7"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99D345A-FA4E-471B-9CFE-92DBA0A4A9B2}" type="slidenum">
              <a:rPr lang="en-US"/>
              <a:pPr>
                <a:defRPr/>
              </a:pPr>
              <a:t>‹nr.›</a:t>
            </a:fld>
            <a:endParaRPr lang="en-US"/>
          </a:p>
        </p:txBody>
      </p:sp>
      <p:sp>
        <p:nvSpPr>
          <p:cNvPr id="6" name="Date Placeholder 13"/>
          <p:cNvSpPr>
            <a:spLocks noGrp="1"/>
          </p:cNvSpPr>
          <p:nvPr>
            <p:ph type="dt" sz="half" idx="11"/>
          </p:nvPr>
        </p:nvSpPr>
        <p:spPr/>
        <p:txBody>
          <a:bodyPr/>
          <a:lstStyle>
            <a:lvl1pPr>
              <a:defRPr/>
            </a:lvl1pPr>
          </a:lstStyle>
          <a:p>
            <a:pPr>
              <a:defRPr/>
            </a:pPr>
            <a:fld id="{FB243601-F25A-46D1-98E5-D931D71677CA}" type="datetime3">
              <a:rPr lang="en-GB"/>
              <a:pPr>
                <a:defRPr/>
              </a:pPr>
              <a:t>18 september 2013</a:t>
            </a:fld>
            <a:endParaRPr lang="en-US" dirty="0"/>
          </a:p>
        </p:txBody>
      </p:sp>
      <p:sp>
        <p:nvSpPr>
          <p:cNvPr id="7"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99BAE48B-F446-46FD-B704-EB277D53D6A6}" type="slidenum">
              <a:rPr lang="en-US"/>
              <a:pPr>
                <a:defRPr/>
              </a:pPr>
              <a:t>‹nr.›</a:t>
            </a:fld>
            <a:endParaRPr lang="en-US"/>
          </a:p>
        </p:txBody>
      </p:sp>
      <p:sp>
        <p:nvSpPr>
          <p:cNvPr id="5" name="Date Placeholder 13"/>
          <p:cNvSpPr>
            <a:spLocks noGrp="1"/>
          </p:cNvSpPr>
          <p:nvPr>
            <p:ph type="dt" sz="half" idx="11"/>
          </p:nvPr>
        </p:nvSpPr>
        <p:spPr/>
        <p:txBody>
          <a:bodyPr/>
          <a:lstStyle>
            <a:lvl1pPr>
              <a:defRPr/>
            </a:lvl1pPr>
          </a:lstStyle>
          <a:p>
            <a:pPr>
              <a:defRPr/>
            </a:pPr>
            <a:fld id="{33C71492-EBA4-4DF5-B26A-2621BAB62D62}" type="datetime3">
              <a:rPr lang="en-GB"/>
              <a:pPr>
                <a:defRPr/>
              </a:pPr>
              <a:t>18 september 2013</a:t>
            </a:fld>
            <a:endParaRPr lang="en-US" dirty="0"/>
          </a:p>
        </p:txBody>
      </p:sp>
      <p:sp>
        <p:nvSpPr>
          <p:cNvPr id="6"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513"/>
            <a:ext cx="2057400" cy="55451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052513"/>
            <a:ext cx="6019800" cy="5545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3A0502E4-2AAD-495D-88B0-8E682685647B}" type="slidenum">
              <a:rPr lang="en-US"/>
              <a:pPr>
                <a:defRPr/>
              </a:pPr>
              <a:t>‹nr.›</a:t>
            </a:fld>
            <a:endParaRPr lang="en-US"/>
          </a:p>
        </p:txBody>
      </p:sp>
      <p:sp>
        <p:nvSpPr>
          <p:cNvPr id="5" name="Date Placeholder 13"/>
          <p:cNvSpPr>
            <a:spLocks noGrp="1"/>
          </p:cNvSpPr>
          <p:nvPr>
            <p:ph type="dt" sz="half" idx="11"/>
          </p:nvPr>
        </p:nvSpPr>
        <p:spPr/>
        <p:txBody>
          <a:bodyPr/>
          <a:lstStyle>
            <a:lvl1pPr>
              <a:defRPr/>
            </a:lvl1pPr>
          </a:lstStyle>
          <a:p>
            <a:pPr>
              <a:defRPr/>
            </a:pPr>
            <a:fld id="{63C94CF3-92A3-4232-9CA4-F2749618CE44}" type="datetime3">
              <a:rPr lang="en-GB"/>
              <a:pPr>
                <a:defRPr/>
              </a:pPr>
              <a:t>18 september 2013</a:t>
            </a:fld>
            <a:endParaRPr lang="en-US" dirty="0"/>
          </a:p>
        </p:txBody>
      </p:sp>
      <p:sp>
        <p:nvSpPr>
          <p:cNvPr id="6"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6"/>
          <p:cNvSpPr>
            <a:spLocks noGrp="1"/>
          </p:cNvSpPr>
          <p:nvPr>
            <p:ph type="sldNum" sz="quarter" idx="10"/>
          </p:nvPr>
        </p:nvSpPr>
        <p:spPr/>
        <p:txBody>
          <a:bodyPr/>
          <a:lstStyle>
            <a:lvl1pPr>
              <a:defRPr/>
            </a:lvl1pPr>
          </a:lstStyle>
          <a:p>
            <a:pPr>
              <a:defRPr/>
            </a:pPr>
            <a:fld id="{47393FE4-D4A6-46BF-A73C-9FA574255E05}" type="slidenum">
              <a:rPr lang="en-US"/>
              <a:pPr>
                <a:defRPr/>
              </a:pPr>
              <a:t>‹nr.›</a:t>
            </a:fld>
            <a:endParaRPr lang="en-US"/>
          </a:p>
        </p:txBody>
      </p:sp>
      <p:sp>
        <p:nvSpPr>
          <p:cNvPr id="6" name="Date Placeholder 13"/>
          <p:cNvSpPr>
            <a:spLocks noGrp="1"/>
          </p:cNvSpPr>
          <p:nvPr>
            <p:ph type="dt" sz="half" idx="11"/>
          </p:nvPr>
        </p:nvSpPr>
        <p:spPr/>
        <p:txBody>
          <a:bodyPr/>
          <a:lstStyle>
            <a:lvl1pPr algn="r" eaLnBrk="1" latinLnBrk="0" hangingPunct="1">
              <a:defRPr kumimoji="0" sz="900" b="1" cap="all" baseline="0">
                <a:solidFill>
                  <a:schemeClr val="accent2"/>
                </a:solidFill>
              </a:defRPr>
            </a:lvl1pPr>
          </a:lstStyle>
          <a:p>
            <a:pPr>
              <a:defRPr/>
            </a:pPr>
            <a:fld id="{C363D5F7-843F-4E13-BC1D-D7AED425365B}" type="datetime3">
              <a:rPr lang="en-GB"/>
              <a:pPr>
                <a:defRPr/>
              </a:pPr>
              <a:t>18 september 2013</a:t>
            </a:fld>
            <a:endParaRPr lang="en-US" dirty="0"/>
          </a:p>
        </p:txBody>
      </p:sp>
      <p:sp>
        <p:nvSpPr>
          <p:cNvPr id="7"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244970"/>
            <a:ext cx="4041648" cy="457200"/>
          </a:xfrm>
          <a:solidFill>
            <a:schemeClr val="accent1">
              <a:lumMod val="20000"/>
              <a:lumOff val="80000"/>
            </a:schemeClr>
          </a:solidFill>
          <a:ln w="12700">
            <a:solidFill>
              <a:schemeClr val="accent1"/>
            </a:solidFill>
          </a:ln>
        </p:spPr>
        <p:txBody>
          <a:bodyPr anchor="ctr">
            <a:noAutofit/>
          </a:bodyPr>
          <a:lstStyle>
            <a:lvl1pPr marL="45720" indent="0">
              <a:buNone/>
              <a:defRPr sz="2000" b="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2244970"/>
            <a:ext cx="4041775" cy="457200"/>
          </a:xfrm>
          <a:solidFill>
            <a:schemeClr val="accent1">
              <a:lumMod val="20000"/>
              <a:lumOff val="80000"/>
            </a:schemeClr>
          </a:solidFill>
          <a:ln w="12700">
            <a:solidFill>
              <a:schemeClr val="accent1"/>
            </a:solidFill>
          </a:ln>
        </p:spPr>
        <p:txBody>
          <a:bodyPr anchor="ctr">
            <a:noAutofit/>
          </a:bodyPr>
          <a:lstStyle>
            <a:lvl1pPr marL="45720" indent="0">
              <a:buNone/>
              <a:defRPr sz="2000" b="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45025"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1"/>
          <p:cNvSpPr>
            <a:spLocks noGrp="1"/>
          </p:cNvSpPr>
          <p:nvPr>
            <p:ph type="title"/>
          </p:nvPr>
        </p:nvSpPr>
        <p:spPr>
          <a:xfrm>
            <a:off x="457200" y="1052513"/>
            <a:ext cx="8229600" cy="1066800"/>
          </a:xfrm>
        </p:spPr>
        <p:txBody>
          <a:bodyPr/>
          <a:lstStyle/>
          <a:p>
            <a:r>
              <a:rPr lang="en-US" smtClean="0"/>
              <a:t>Click to edit Master title style</a:t>
            </a:r>
            <a:endParaRPr lang="en-US" dirty="0"/>
          </a:p>
        </p:txBody>
      </p:sp>
      <p:sp>
        <p:nvSpPr>
          <p:cNvPr id="7" name="Slide Number Placeholder 26"/>
          <p:cNvSpPr>
            <a:spLocks noGrp="1"/>
          </p:cNvSpPr>
          <p:nvPr>
            <p:ph type="sldNum" sz="quarter" idx="10"/>
          </p:nvPr>
        </p:nvSpPr>
        <p:spPr/>
        <p:txBody>
          <a:bodyPr rtlCol="0"/>
          <a:lstStyle>
            <a:lvl1pPr>
              <a:defRPr/>
            </a:lvl1pPr>
          </a:lstStyle>
          <a:p>
            <a:pPr>
              <a:defRPr/>
            </a:pPr>
            <a:fld id="{46631C40-B8AD-4BB7-8BCB-07AD25A81EF7}" type="slidenum">
              <a:rPr lang="en-US"/>
              <a:pPr>
                <a:defRPr/>
              </a:pPr>
              <a:t>‹nr.›</a:t>
            </a:fld>
            <a:endParaRPr lang="en-US"/>
          </a:p>
        </p:txBody>
      </p:sp>
      <p:sp>
        <p:nvSpPr>
          <p:cNvPr id="8" name="Date Placeholder 13"/>
          <p:cNvSpPr>
            <a:spLocks noGrp="1"/>
          </p:cNvSpPr>
          <p:nvPr>
            <p:ph type="dt" sz="half" idx="11"/>
          </p:nvPr>
        </p:nvSpPr>
        <p:spPr/>
        <p:txBody>
          <a:bodyPr/>
          <a:lstStyle>
            <a:lvl1pPr algn="r" eaLnBrk="1" latinLnBrk="0" hangingPunct="1">
              <a:defRPr kumimoji="0" sz="900" b="1" cap="all" baseline="0">
                <a:solidFill>
                  <a:schemeClr val="accent2"/>
                </a:solidFill>
              </a:defRPr>
            </a:lvl1pPr>
          </a:lstStyle>
          <a:p>
            <a:pPr>
              <a:defRPr/>
            </a:pPr>
            <a:fld id="{13A0D011-4FD9-48AC-A167-3AB61D512056}" type="datetime3">
              <a:rPr lang="en-GB"/>
              <a:pPr>
                <a:defRPr/>
              </a:pPr>
              <a:t>18 september 2013</a:t>
            </a:fld>
            <a:endParaRPr lang="en-US" dirty="0"/>
          </a:p>
        </p:txBody>
      </p:sp>
      <p:sp>
        <p:nvSpPr>
          <p:cNvPr id="9"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21"/>
          <p:cNvSpPr>
            <a:spLocks noGrp="1"/>
          </p:cNvSpPr>
          <p:nvPr>
            <p:ph type="title"/>
          </p:nvPr>
        </p:nvSpPr>
        <p:spPr>
          <a:xfrm>
            <a:off x="457200" y="1143000"/>
            <a:ext cx="8229600" cy="1066800"/>
          </a:xfrm>
          <a:prstGeom prst="rect">
            <a:avLst/>
          </a:prstGeom>
        </p:spPr>
        <p:txBody>
          <a:bodyPr>
            <a:normAutofit/>
          </a:bodyPr>
          <a:lstStyle/>
          <a:p>
            <a:r>
              <a:rPr lang="en-US" smtClean="0"/>
              <a:t>Click to edit Master title style</a:t>
            </a:r>
            <a:endParaRPr lang="en-US" dirty="0"/>
          </a:p>
        </p:txBody>
      </p:sp>
      <p:sp>
        <p:nvSpPr>
          <p:cNvPr id="3" name="Slide Number Placeholder 22"/>
          <p:cNvSpPr>
            <a:spLocks noGrp="1"/>
          </p:cNvSpPr>
          <p:nvPr>
            <p:ph type="sldNum" sz="quarter" idx="10"/>
          </p:nvPr>
        </p:nvSpPr>
        <p:spPr/>
        <p:txBody>
          <a:bodyPr/>
          <a:lstStyle>
            <a:lvl1pPr>
              <a:defRPr/>
            </a:lvl1pPr>
          </a:lstStyle>
          <a:p>
            <a:pPr>
              <a:defRPr/>
            </a:pPr>
            <a:fld id="{F5FB812E-5405-4AC5-A79C-E45C4DF95FDA}" type="slidenum">
              <a:rPr lang="en-US"/>
              <a:pPr>
                <a:defRPr/>
              </a:pPr>
              <a:t>‹nr.›</a:t>
            </a:fld>
            <a:endParaRPr lang="en-US" dirty="0">
              <a:solidFill>
                <a:schemeClr val="bg1"/>
              </a:solidFill>
            </a:endParaRPr>
          </a:p>
        </p:txBody>
      </p:sp>
      <p:sp>
        <p:nvSpPr>
          <p:cNvPr id="4" name="Date Placeholder 13"/>
          <p:cNvSpPr>
            <a:spLocks noGrp="1"/>
          </p:cNvSpPr>
          <p:nvPr>
            <p:ph type="dt" sz="half" idx="11"/>
          </p:nvPr>
        </p:nvSpPr>
        <p:spPr/>
        <p:txBody>
          <a:bodyPr/>
          <a:lstStyle>
            <a:lvl1pPr>
              <a:defRPr/>
            </a:lvl1pPr>
          </a:lstStyle>
          <a:p>
            <a:pPr>
              <a:defRPr/>
            </a:pPr>
            <a:fld id="{EA039B31-3D4C-4621-89B8-29143474ADD6}" type="datetime3">
              <a:rPr lang="en-GB"/>
              <a:pPr>
                <a:defRPr/>
              </a:pPr>
              <a:t>18 september 2013</a:t>
            </a:fld>
            <a:endParaRPr lang="en-US" dirty="0"/>
          </a:p>
        </p:txBody>
      </p:sp>
      <p:sp>
        <p:nvSpPr>
          <p:cNvPr id="5"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1FA7E3B9-23D3-48D7-A2EC-180D6C8DCE21}" type="slidenum">
              <a:rPr lang="en-US"/>
              <a:pPr>
                <a:defRPr/>
              </a:pPr>
              <a:t>‹nr.›</a:t>
            </a:fld>
            <a:endParaRPr lang="en-US"/>
          </a:p>
        </p:txBody>
      </p:sp>
      <p:sp>
        <p:nvSpPr>
          <p:cNvPr id="3" name="Date Placeholder 13"/>
          <p:cNvSpPr>
            <a:spLocks noGrp="1"/>
          </p:cNvSpPr>
          <p:nvPr>
            <p:ph type="dt" sz="half" idx="11"/>
          </p:nvPr>
        </p:nvSpPr>
        <p:spPr/>
        <p:txBody>
          <a:bodyPr/>
          <a:lstStyle>
            <a:lvl1pPr algn="r" eaLnBrk="1" latinLnBrk="0" hangingPunct="1">
              <a:defRPr kumimoji="0" sz="900" b="1" cap="all" baseline="0">
                <a:solidFill>
                  <a:schemeClr val="accent2"/>
                </a:solidFill>
              </a:defRPr>
            </a:lvl1pPr>
          </a:lstStyle>
          <a:p>
            <a:pPr>
              <a:defRPr/>
            </a:pPr>
            <a:fld id="{B877F2F0-A6D6-41FA-817F-E15C08E086AC}" type="datetime3">
              <a:rPr lang="en-GB"/>
              <a:pPr>
                <a:defRPr/>
              </a:pPr>
              <a:t>18 september 2013</a:t>
            </a:fld>
            <a:endParaRPr lang="en-US" dirty="0"/>
          </a:p>
        </p:txBody>
      </p:sp>
      <p:sp>
        <p:nvSpPr>
          <p:cNvPr id="4" name="Footer Placeholder 2"/>
          <p:cNvSpPr>
            <a:spLocks noGrp="1"/>
          </p:cNvSpPr>
          <p:nvPr>
            <p:ph type="ftr" sz="quarter" idx="12"/>
          </p:nvPr>
        </p:nvSpPr>
        <p:spPr/>
        <p:txBody>
          <a:bodyPr/>
          <a:lstStyle>
            <a:lvl1pPr>
              <a:defRPr/>
            </a:lvl1pPr>
          </a:lstStyle>
          <a:p>
            <a:pPr>
              <a:defRPr/>
            </a:pPr>
            <a:r>
              <a:rPr lang="en-GB"/>
              <a:t>AVIATION SAFETY AND CERTIFICATION OF NEW OPERATIONS AND SYSTEMS</a:t>
            </a:r>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27"/>
          <p:cNvSpPr>
            <a:spLocks noGrp="1"/>
          </p:cNvSpPr>
          <p:nvPr>
            <p:ph type="dt" sz="half" idx="10"/>
          </p:nvPr>
        </p:nvSpPr>
        <p:spPr/>
        <p:txBody>
          <a:bodyPr/>
          <a:lstStyle>
            <a:lvl1pPr>
              <a:defRPr/>
            </a:lvl1pPr>
          </a:lstStyle>
          <a:p>
            <a:pPr>
              <a:defRPr/>
            </a:pPr>
            <a:fld id="{B09E1633-FB16-4D11-9FBF-EC7C6921BB66}" type="datetime3">
              <a:rPr lang="en-GB"/>
              <a:pPr>
                <a:defRPr/>
              </a:pPr>
              <a:t>18 september 2013</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7"/>
          <p:cNvSpPr>
            <a:spLocks noGrp="1"/>
          </p:cNvSpPr>
          <p:nvPr>
            <p:ph type="dt" sz="half" idx="10"/>
          </p:nvPr>
        </p:nvSpPr>
        <p:spPr/>
        <p:txBody>
          <a:bodyPr/>
          <a:lstStyle>
            <a:lvl1pPr>
              <a:defRPr/>
            </a:lvl1pPr>
          </a:lstStyle>
          <a:p>
            <a:pPr>
              <a:defRPr/>
            </a:pPr>
            <a:fld id="{FBD9BF55-44B4-4F9B-9289-94E0AEC9484A}" type="datetime3">
              <a:rPr lang="en-GB"/>
              <a:pPr>
                <a:defRPr/>
              </a:pPr>
              <a:t>18 september 2013</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27"/>
          <p:cNvSpPr>
            <a:spLocks noGrp="1"/>
          </p:cNvSpPr>
          <p:nvPr>
            <p:ph type="dt" sz="half" idx="10"/>
          </p:nvPr>
        </p:nvSpPr>
        <p:spPr/>
        <p:txBody>
          <a:bodyPr/>
          <a:lstStyle>
            <a:lvl1pPr>
              <a:defRPr/>
            </a:lvl1pPr>
          </a:lstStyle>
          <a:p>
            <a:pPr>
              <a:defRPr/>
            </a:pPr>
            <a:fld id="{F3BD80E5-F0ED-424E-AD6E-46865B2E07CB}" type="datetime3">
              <a:rPr lang="en-GB"/>
              <a:pPr>
                <a:defRPr/>
              </a:pPr>
              <a:t>18 september 2013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7.xml"/><Relationship Id="rId12" Type="http://schemas.openxmlformats.org/officeDocument/2006/relationships/theme" Target="../theme/theme2.xml"/><Relationship Id="rId13"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 Id="rId9" Type="http://schemas.openxmlformats.org/officeDocument/2006/relationships/slideLayout" Target="../slideLayouts/slideLayout15.xml"/><Relationship Id="rId10"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8.xml"/><Relationship Id="rId12" Type="http://schemas.openxmlformats.org/officeDocument/2006/relationships/theme" Target="../theme/theme3.xml"/><Relationship Id="rId13" Type="http://schemas.openxmlformats.org/officeDocument/2006/relationships/image" Target="../media/image2.png"/><Relationship Id="rId1" Type="http://schemas.openxmlformats.org/officeDocument/2006/relationships/slideLayout" Target="../slideLayouts/slideLayout18.xml"/><Relationship Id="rId2" Type="http://schemas.openxmlformats.org/officeDocument/2006/relationships/slideLayout" Target="../slideLayouts/slideLayout19.xml"/><Relationship Id="rId3" Type="http://schemas.openxmlformats.org/officeDocument/2006/relationships/slideLayout" Target="../slideLayouts/slideLayout20.xml"/><Relationship Id="rId4" Type="http://schemas.openxmlformats.org/officeDocument/2006/relationships/slideLayout" Target="../slideLayouts/slideLayout21.xml"/><Relationship Id="rId5" Type="http://schemas.openxmlformats.org/officeDocument/2006/relationships/slideLayout" Target="../slideLayouts/slideLayout22.xml"/><Relationship Id="rId6" Type="http://schemas.openxmlformats.org/officeDocument/2006/relationships/slideLayout" Target="../slideLayouts/slideLayout23.xml"/><Relationship Id="rId7" Type="http://schemas.openxmlformats.org/officeDocument/2006/relationships/slideLayout" Target="../slideLayouts/slideLayout24.xml"/><Relationship Id="rId8" Type="http://schemas.openxmlformats.org/officeDocument/2006/relationships/slideLayout" Target="../slideLayouts/slideLayout25.xml"/><Relationship Id="rId9" Type="http://schemas.openxmlformats.org/officeDocument/2006/relationships/slideLayout" Target="../slideLayouts/slideLayout26.xml"/><Relationship Id="rId10"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052513"/>
            <a:ext cx="82296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GB" smtClean="0"/>
          </a:p>
        </p:txBody>
      </p:sp>
      <p:sp>
        <p:nvSpPr>
          <p:cNvPr id="1027" name="Text Placeholder 12"/>
          <p:cNvSpPr>
            <a:spLocks noGrp="1"/>
          </p:cNvSpPr>
          <p:nvPr>
            <p:ph type="body" idx="1"/>
          </p:nvPr>
        </p:nvSpPr>
        <p:spPr bwMode="auto">
          <a:xfrm>
            <a:off x="457200" y="2205038"/>
            <a:ext cx="8229600"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23" name="Slide Number Placeholder 22"/>
          <p:cNvSpPr>
            <a:spLocks noGrp="1"/>
          </p:cNvSpPr>
          <p:nvPr>
            <p:ph type="sldNum" sz="quarter" idx="4"/>
          </p:nvPr>
        </p:nvSpPr>
        <p:spPr>
          <a:xfrm>
            <a:off x="7924800" y="490538"/>
            <a:ext cx="762000" cy="366712"/>
          </a:xfrm>
          <a:prstGeom prst="rect">
            <a:avLst/>
          </a:prstGeom>
        </p:spPr>
        <p:txBody>
          <a:bodyPr vert="horz" rIns="0" anchor="b"/>
          <a:lstStyle>
            <a:lvl1pPr algn="r" eaLnBrk="1" fontAlgn="auto" latinLnBrk="0" hangingPunct="1">
              <a:spcBef>
                <a:spcPts val="0"/>
              </a:spcBef>
              <a:spcAft>
                <a:spcPts val="0"/>
              </a:spcAft>
              <a:defRPr kumimoji="0" sz="1800">
                <a:solidFill>
                  <a:srgbClr val="FFFFFF"/>
                </a:solidFill>
                <a:latin typeface="+mn-lt"/>
              </a:defRPr>
            </a:lvl1pPr>
          </a:lstStyle>
          <a:p>
            <a:pPr>
              <a:defRPr/>
            </a:pPr>
            <a:fld id="{9DB48BC8-10DB-4635-9FFA-F695F74C8EC6}" type="slidenum">
              <a:rPr lang="en-US"/>
              <a:pPr>
                <a:defRPr/>
              </a:pPr>
              <a:t>‹nr.›</a:t>
            </a:fld>
            <a:endParaRPr lang="en-US" dirty="0">
              <a:solidFill>
                <a:schemeClr val="bg1"/>
              </a:solidFill>
            </a:endParaRPr>
          </a:p>
        </p:txBody>
      </p:sp>
      <p:sp>
        <p:nvSpPr>
          <p:cNvPr id="29" name="Rectangle 28"/>
          <p:cNvSpPr/>
          <p:nvPr/>
        </p:nvSpPr>
        <p:spPr>
          <a:xfrm>
            <a:off x="0" y="488950"/>
            <a:ext cx="9144000" cy="309563"/>
          </a:xfrm>
          <a:prstGeom prst="rect">
            <a:avLst/>
          </a:prstGeom>
          <a:solidFill>
            <a:schemeClr val="accent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Rectangle 27"/>
          <p:cNvSpPr/>
          <p:nvPr/>
        </p:nvSpPr>
        <p:spPr>
          <a:xfrm>
            <a:off x="5932488" y="796925"/>
            <a:ext cx="3211512" cy="142875"/>
          </a:xfrm>
          <a:prstGeom prst="rect">
            <a:avLst/>
          </a:prstGeom>
          <a:solidFill>
            <a:schemeClr val="tx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0" y="796925"/>
            <a:ext cx="5932488" cy="142875"/>
          </a:xfrm>
          <a:prstGeom prst="rect">
            <a:avLst/>
          </a:prstGeom>
          <a:solidFill>
            <a:schemeClr val="accent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32" name="Group 5"/>
          <p:cNvGrpSpPr>
            <a:grpSpLocks/>
          </p:cNvGrpSpPr>
          <p:nvPr/>
        </p:nvGrpSpPr>
        <p:grpSpPr bwMode="auto">
          <a:xfrm>
            <a:off x="469900" y="77788"/>
            <a:ext cx="2157413" cy="566737"/>
            <a:chOff x="469284" y="77078"/>
            <a:chExt cx="2158500" cy="566832"/>
          </a:xfrm>
        </p:grpSpPr>
        <p:sp>
          <p:nvSpPr>
            <p:cNvPr id="2" name="Oval 1"/>
            <p:cNvSpPr/>
            <p:nvPr/>
          </p:nvSpPr>
          <p:spPr>
            <a:xfrm>
              <a:off x="540758" y="243793"/>
              <a:ext cx="1008570" cy="400117"/>
            </a:xfrm>
            <a:prstGeom prst="ellipse">
              <a:avLst/>
            </a:prstGeom>
            <a:solidFill>
              <a:schemeClr val="bg1"/>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1036" name="Picture 19"/>
            <p:cNvPicPr>
              <a:picLocks noChangeAspect="1"/>
            </p:cNvPicPr>
            <p:nvPr/>
          </p:nvPicPr>
          <p:blipFill>
            <a:blip r:embed="rId8"/>
            <a:srcRect/>
            <a:stretch>
              <a:fillRect/>
            </a:stretch>
          </p:blipFill>
          <p:spPr bwMode="auto">
            <a:xfrm>
              <a:off x="469284" y="77078"/>
              <a:ext cx="2158500" cy="513499"/>
            </a:xfrm>
            <a:prstGeom prst="rect">
              <a:avLst/>
            </a:prstGeom>
            <a:noFill/>
            <a:ln w="9525">
              <a:noFill/>
              <a:miter lim="800000"/>
              <a:headEnd/>
              <a:tailEnd/>
            </a:ln>
          </p:spPr>
        </p:pic>
      </p:grpSp>
      <p:sp>
        <p:nvSpPr>
          <p:cNvPr id="24" name="Date Placeholder 13"/>
          <p:cNvSpPr>
            <a:spLocks noGrp="1"/>
          </p:cNvSpPr>
          <p:nvPr>
            <p:ph type="dt" sz="half" idx="2"/>
          </p:nvPr>
        </p:nvSpPr>
        <p:spPr>
          <a:xfrm>
            <a:off x="7596188" y="44450"/>
            <a:ext cx="1090612" cy="457200"/>
          </a:xfrm>
          <a:prstGeom prst="rect">
            <a:avLst/>
          </a:prstGeom>
        </p:spPr>
        <p:txBody>
          <a:bodyPr vert="horz" rIns="0" anchor="b"/>
          <a:lstStyle>
            <a:lvl1pPr algn="r" eaLnBrk="1" fontAlgn="auto" latinLnBrk="0" hangingPunct="1">
              <a:spcBef>
                <a:spcPts val="0"/>
              </a:spcBef>
              <a:spcAft>
                <a:spcPts val="0"/>
              </a:spcAft>
              <a:defRPr kumimoji="0" sz="900" b="1" cap="all" baseline="0">
                <a:solidFill>
                  <a:schemeClr val="accent2"/>
                </a:solidFill>
                <a:latin typeface="+mn-lt"/>
              </a:defRPr>
            </a:lvl1pPr>
          </a:lstStyle>
          <a:p>
            <a:pPr>
              <a:defRPr/>
            </a:pPr>
            <a:fld id="{8F0E0C94-72B9-4995-97DA-6DC4D1F24019}" type="datetime3">
              <a:rPr lang="en-GB"/>
              <a:pPr>
                <a:defRPr/>
              </a:pPr>
              <a:t>18 september 2013</a:t>
            </a:fld>
            <a:endParaRPr lang="en-US" dirty="0"/>
          </a:p>
        </p:txBody>
      </p:sp>
      <p:sp>
        <p:nvSpPr>
          <p:cNvPr id="25" name="Footer Placeholder 2"/>
          <p:cNvSpPr>
            <a:spLocks noGrp="1"/>
          </p:cNvSpPr>
          <p:nvPr>
            <p:ph type="ftr" sz="quarter" idx="3"/>
          </p:nvPr>
        </p:nvSpPr>
        <p:spPr>
          <a:xfrm>
            <a:off x="2700338" y="44450"/>
            <a:ext cx="4824412" cy="457200"/>
          </a:xfrm>
          <a:prstGeom prst="rect">
            <a:avLst/>
          </a:prstGeom>
        </p:spPr>
        <p:txBody>
          <a:bodyPr vert="horz" wrap="square" lIns="91440" tIns="45720" rIns="0" bIns="45720" numCol="1" anchor="b" anchorCtr="0" compatLnSpc="1">
            <a:prstTxWarp prst="textNoShape">
              <a:avLst/>
            </a:prstTxWarp>
          </a:bodyPr>
          <a:lstStyle>
            <a:lvl1pPr algn="r">
              <a:defRPr sz="1100">
                <a:solidFill>
                  <a:schemeClr val="accent2"/>
                </a:solidFill>
              </a:defRPr>
            </a:lvl1pPr>
          </a:lstStyle>
          <a:p>
            <a:pPr>
              <a:defRPr/>
            </a:pPr>
            <a:r>
              <a:rPr lang="en-GB"/>
              <a:t>AVIATION SAFETY AND CERTIFICATION OF NEW OPERATIONS AND SYSTEMS</a:t>
            </a: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686" r:id="rId5"/>
    <p:sldLayoutId id="2147483713" r:id="rId6"/>
  </p:sldLayoutIdLst>
  <p:timing>
    <p:tnLst>
      <p:par>
        <p:cTn xmlns:p14="http://schemas.microsoft.com/office/powerpoint/2010/main" id="1" dur="indefinite" restart="never" nodeType="tmRoot"/>
      </p:par>
    </p:tnLst>
  </p:timing>
  <p:hf hdr="0"/>
  <p:txStyles>
    <p:titleStyle>
      <a:lvl1pPr algn="l" rtl="0" eaLnBrk="0" fontAlgn="base" hangingPunct="0">
        <a:spcBef>
          <a:spcPct val="0"/>
        </a:spcBef>
        <a:spcAft>
          <a:spcPct val="0"/>
        </a:spcAft>
        <a:defRPr sz="2800" kern="12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Calibri" pitchFamily="34" charset="0"/>
        </a:defRPr>
      </a:lvl2pPr>
      <a:lvl3pPr algn="l" rtl="0" eaLnBrk="0" fontAlgn="base" hangingPunct="0">
        <a:spcBef>
          <a:spcPct val="0"/>
        </a:spcBef>
        <a:spcAft>
          <a:spcPct val="0"/>
        </a:spcAft>
        <a:defRPr sz="2800">
          <a:solidFill>
            <a:schemeClr val="tx2"/>
          </a:solidFill>
          <a:latin typeface="Calibri" pitchFamily="34" charset="0"/>
        </a:defRPr>
      </a:lvl3pPr>
      <a:lvl4pPr algn="l" rtl="0" eaLnBrk="0" fontAlgn="base" hangingPunct="0">
        <a:spcBef>
          <a:spcPct val="0"/>
        </a:spcBef>
        <a:spcAft>
          <a:spcPct val="0"/>
        </a:spcAft>
        <a:defRPr sz="2800">
          <a:solidFill>
            <a:schemeClr val="tx2"/>
          </a:solidFill>
          <a:latin typeface="Calibri" pitchFamily="34" charset="0"/>
        </a:defRPr>
      </a:lvl4pPr>
      <a:lvl5pPr algn="l" rtl="0" eaLnBrk="0" fontAlgn="base" hangingPunct="0">
        <a:spcBef>
          <a:spcPct val="0"/>
        </a:spcBef>
        <a:spcAft>
          <a:spcPct val="0"/>
        </a:spcAft>
        <a:defRPr sz="2800">
          <a:solidFill>
            <a:schemeClr val="tx2"/>
          </a:solidFill>
          <a:latin typeface="Calibri" pitchFamily="34" charset="0"/>
        </a:defRPr>
      </a:lvl5pPr>
      <a:lvl6pPr marL="457200" algn="l" rtl="0" eaLnBrk="1" fontAlgn="base" hangingPunct="1">
        <a:spcBef>
          <a:spcPct val="0"/>
        </a:spcBef>
        <a:spcAft>
          <a:spcPct val="0"/>
        </a:spcAft>
        <a:defRPr sz="2800">
          <a:solidFill>
            <a:schemeClr val="tx2"/>
          </a:solidFill>
          <a:latin typeface="Calibri" pitchFamily="34" charset="0"/>
        </a:defRPr>
      </a:lvl6pPr>
      <a:lvl7pPr marL="914400" algn="l" rtl="0" eaLnBrk="1" fontAlgn="base" hangingPunct="1">
        <a:spcBef>
          <a:spcPct val="0"/>
        </a:spcBef>
        <a:spcAft>
          <a:spcPct val="0"/>
        </a:spcAft>
        <a:defRPr sz="2800">
          <a:solidFill>
            <a:schemeClr val="tx2"/>
          </a:solidFill>
          <a:latin typeface="Calibri" pitchFamily="34" charset="0"/>
        </a:defRPr>
      </a:lvl7pPr>
      <a:lvl8pPr marL="1371600" algn="l" rtl="0" eaLnBrk="1" fontAlgn="base" hangingPunct="1">
        <a:spcBef>
          <a:spcPct val="0"/>
        </a:spcBef>
        <a:spcAft>
          <a:spcPct val="0"/>
        </a:spcAft>
        <a:defRPr sz="2800">
          <a:solidFill>
            <a:schemeClr val="tx2"/>
          </a:solidFill>
          <a:latin typeface="Calibri" pitchFamily="34" charset="0"/>
        </a:defRPr>
      </a:lvl8pPr>
      <a:lvl9pPr marL="1828800" algn="l" rtl="0" eaLnBrk="1" fontAlgn="base" hangingPunct="1">
        <a:spcBef>
          <a:spcPct val="0"/>
        </a:spcBef>
        <a:spcAft>
          <a:spcPct val="0"/>
        </a:spcAft>
        <a:defRPr sz="2800">
          <a:solidFill>
            <a:schemeClr val="tx2"/>
          </a:solidFill>
          <a:latin typeface="Calibri" pitchFamily="34" charset="0"/>
        </a:defRPr>
      </a:lvl9pPr>
    </p:titleStyle>
    <p:bodyStyle>
      <a:lvl1pPr marL="358775" indent="-358775" algn="l" rtl="0" eaLnBrk="0" fontAlgn="base" hangingPunct="0">
        <a:spcBef>
          <a:spcPts val="300"/>
        </a:spcBef>
        <a:spcAft>
          <a:spcPct val="0"/>
        </a:spcAft>
        <a:buClr>
          <a:schemeClr val="accent1"/>
        </a:buClr>
        <a:buFont typeface="Calibri" pitchFamily="34" charset="0"/>
        <a:buChar char="→"/>
        <a:defRPr sz="2400" kern="1200">
          <a:solidFill>
            <a:schemeClr val="tx2"/>
          </a:solidFill>
          <a:latin typeface="+mn-lt"/>
          <a:ea typeface="+mn-ea"/>
          <a:cs typeface="+mn-cs"/>
        </a:defRPr>
      </a:lvl1pPr>
      <a:lvl2pPr marL="657225" indent="-392113" algn="l" rtl="0" eaLnBrk="0" fontAlgn="base" hangingPunct="0">
        <a:spcBef>
          <a:spcPts val="300"/>
        </a:spcBef>
        <a:spcAft>
          <a:spcPct val="0"/>
        </a:spcAft>
        <a:buClr>
          <a:schemeClr val="accent1"/>
        </a:buClr>
        <a:buFont typeface="Calibri" pitchFamily="34" charset="0"/>
        <a:buChar char="→"/>
        <a:defRPr sz="2000" kern="1200">
          <a:solidFill>
            <a:schemeClr val="tx2"/>
          </a:solidFill>
          <a:latin typeface="+mn-lt"/>
          <a:ea typeface="+mn-ea"/>
          <a:cs typeface="+mn-cs"/>
        </a:defRPr>
      </a:lvl2pPr>
      <a:lvl3pPr marL="922338" indent="-384175" algn="l" rtl="0" eaLnBrk="0" fontAlgn="base" hangingPunct="0">
        <a:spcBef>
          <a:spcPts val="300"/>
        </a:spcBef>
        <a:spcAft>
          <a:spcPct val="0"/>
        </a:spcAft>
        <a:buClr>
          <a:schemeClr val="accent1"/>
        </a:buClr>
        <a:buFont typeface="Calibri" pitchFamily="34" charset="0"/>
        <a:buChar char="→"/>
        <a:defRPr kern="1200">
          <a:solidFill>
            <a:schemeClr val="tx2"/>
          </a:solidFill>
          <a:latin typeface="+mn-lt"/>
          <a:ea typeface="+mn-ea"/>
          <a:cs typeface="+mn-cs"/>
        </a:defRPr>
      </a:lvl3pPr>
      <a:lvl4pPr marL="1179513" indent="-376238" algn="l" rtl="0" eaLnBrk="0" fontAlgn="base" hangingPunct="0">
        <a:spcBef>
          <a:spcPts val="300"/>
        </a:spcBef>
        <a:spcAft>
          <a:spcPct val="0"/>
        </a:spcAft>
        <a:buClr>
          <a:schemeClr val="accent1"/>
        </a:buClr>
        <a:buFont typeface="Calibri" pitchFamily="34" charset="0"/>
        <a:buChar char="→"/>
        <a:defRPr sz="1600" kern="1200">
          <a:solidFill>
            <a:schemeClr val="tx2"/>
          </a:solidFill>
          <a:latin typeface="+mn-lt"/>
          <a:ea typeface="+mn-ea"/>
          <a:cs typeface="+mn-cs"/>
        </a:defRPr>
      </a:lvl4pPr>
      <a:lvl5pPr marL="1389063" indent="-312738" algn="l" rtl="0" eaLnBrk="0" fontAlgn="base" hangingPunct="0">
        <a:spcBef>
          <a:spcPts val="300"/>
        </a:spcBef>
        <a:spcAft>
          <a:spcPct val="0"/>
        </a:spcAft>
        <a:buClr>
          <a:schemeClr val="accent1"/>
        </a:buClr>
        <a:buFont typeface="Calibri" pitchFamily="34" charset="0"/>
        <a:buChar char="→"/>
        <a:defRPr sz="1400" kern="1200">
          <a:solidFill>
            <a:schemeClr val="tx2"/>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3"/>
          <p:cNvSpPr/>
          <p:nvPr/>
        </p:nvSpPr>
        <p:spPr>
          <a:xfrm>
            <a:off x="0" y="2420938"/>
            <a:ext cx="9144000" cy="1281112"/>
          </a:xfrm>
          <a:prstGeom prst="rect">
            <a:avLst/>
          </a:prstGeom>
          <a:solidFill>
            <a:schemeClr val="accent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4"/>
          <p:cNvSpPr/>
          <p:nvPr/>
        </p:nvSpPr>
        <p:spPr>
          <a:xfrm>
            <a:off x="1331913" y="1560513"/>
            <a:ext cx="3095625" cy="1147762"/>
          </a:xfrm>
          <a:prstGeom prst="ellipse">
            <a:avLst/>
          </a:prstGeom>
          <a:solidFill>
            <a:schemeClr val="bg1"/>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useBgFill="1">
        <p:nvSpPr>
          <p:cNvPr id="15" name="Rounded Rectangle 5"/>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6" name="Rounded Rectangle 6"/>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9"/>
          <p:cNvSpPr/>
          <p:nvPr/>
        </p:nvSpPr>
        <p:spPr>
          <a:xfrm>
            <a:off x="0" y="3643313"/>
            <a:ext cx="5932488" cy="244475"/>
          </a:xfrm>
          <a:prstGeom prst="rect">
            <a:avLst/>
          </a:prstGeom>
          <a:solidFill>
            <a:schemeClr val="accent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0"/>
          <p:cNvSpPr/>
          <p:nvPr/>
        </p:nvSpPr>
        <p:spPr>
          <a:xfrm flipV="1">
            <a:off x="5932488" y="3643313"/>
            <a:ext cx="3211512" cy="244475"/>
          </a:xfrm>
          <a:prstGeom prst="rect">
            <a:avLst/>
          </a:prstGeom>
          <a:solidFill>
            <a:schemeClr val="tx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200" name="Picture 20"/>
          <p:cNvPicPr>
            <a:picLocks noChangeAspect="1"/>
          </p:cNvPicPr>
          <p:nvPr/>
        </p:nvPicPr>
        <p:blipFill>
          <a:blip r:embed="rId13"/>
          <a:srcRect/>
          <a:stretch>
            <a:fillRect/>
          </a:stretch>
        </p:blipFill>
        <p:spPr bwMode="auto">
          <a:xfrm>
            <a:off x="920750" y="823913"/>
            <a:ext cx="7302500" cy="1736725"/>
          </a:xfrm>
          <a:prstGeom prst="rect">
            <a:avLst/>
          </a:prstGeom>
          <a:noFill/>
          <a:ln w="9525">
            <a:noFill/>
            <a:miter lim="800000"/>
            <a:headEnd/>
            <a:tailEnd/>
          </a:ln>
        </p:spPr>
      </p:pic>
      <p:sp>
        <p:nvSpPr>
          <p:cNvPr id="8201" name="Title Placeholder 21"/>
          <p:cNvSpPr>
            <a:spLocks noGrp="1"/>
          </p:cNvSpPr>
          <p:nvPr>
            <p:ph type="title"/>
          </p:nvPr>
        </p:nvSpPr>
        <p:spPr bwMode="auto">
          <a:xfrm>
            <a:off x="457200" y="1052513"/>
            <a:ext cx="82296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GB" smtClean="0"/>
          </a:p>
        </p:txBody>
      </p:sp>
      <p:sp>
        <p:nvSpPr>
          <p:cNvPr id="8202" name="Text Placeholder 12"/>
          <p:cNvSpPr>
            <a:spLocks noGrp="1"/>
          </p:cNvSpPr>
          <p:nvPr>
            <p:ph type="body" idx="1"/>
          </p:nvPr>
        </p:nvSpPr>
        <p:spPr bwMode="auto">
          <a:xfrm>
            <a:off x="457200" y="2205038"/>
            <a:ext cx="8229600"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20" name="Date Placeholder 27"/>
          <p:cNvSpPr>
            <a:spLocks noGrp="1"/>
          </p:cNvSpPr>
          <p:nvPr>
            <p:ph type="dt" sz="half" idx="2"/>
          </p:nvPr>
        </p:nvSpPr>
        <p:spPr>
          <a:xfrm>
            <a:off x="7440613" y="3414713"/>
            <a:ext cx="1471612" cy="457200"/>
          </a:xfrm>
          <a:prstGeom prst="rect">
            <a:avLst/>
          </a:prstGeom>
        </p:spPr>
        <p:txBody>
          <a:bodyPr vert="horz" rIns="0" anchor="b"/>
          <a:lstStyle>
            <a:lvl1pPr algn="r" fontAlgn="auto">
              <a:spcBef>
                <a:spcPts val="0"/>
              </a:spcBef>
              <a:spcAft>
                <a:spcPts val="0"/>
              </a:spcAft>
              <a:defRPr sz="900" b="1" cap="all">
                <a:solidFill>
                  <a:schemeClr val="bg1"/>
                </a:solidFill>
                <a:latin typeface="+mn-lt"/>
              </a:defRPr>
            </a:lvl1pPr>
          </a:lstStyle>
          <a:p>
            <a:pPr>
              <a:defRPr/>
            </a:pPr>
            <a:fld id="{DA8BC5D7-3548-4FC6-B940-5A11896FE86D}" type="datetime3">
              <a:rPr lang="en-GB"/>
              <a:pPr>
                <a:defRPr/>
              </a:pPr>
              <a:t>18 september 2013</a:t>
            </a:fld>
            <a:endParaRPr 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Calibri" pitchFamily="34" charset="0"/>
        </a:defRPr>
      </a:lvl2pPr>
      <a:lvl3pPr algn="l" rtl="0" eaLnBrk="0" fontAlgn="base" hangingPunct="0">
        <a:spcBef>
          <a:spcPct val="0"/>
        </a:spcBef>
        <a:spcAft>
          <a:spcPct val="0"/>
        </a:spcAft>
        <a:defRPr sz="2800">
          <a:solidFill>
            <a:schemeClr val="tx2"/>
          </a:solidFill>
          <a:latin typeface="Calibri" pitchFamily="34" charset="0"/>
        </a:defRPr>
      </a:lvl3pPr>
      <a:lvl4pPr algn="l" rtl="0" eaLnBrk="0" fontAlgn="base" hangingPunct="0">
        <a:spcBef>
          <a:spcPct val="0"/>
        </a:spcBef>
        <a:spcAft>
          <a:spcPct val="0"/>
        </a:spcAft>
        <a:defRPr sz="2800">
          <a:solidFill>
            <a:schemeClr val="tx2"/>
          </a:solidFill>
          <a:latin typeface="Calibri" pitchFamily="34" charset="0"/>
        </a:defRPr>
      </a:lvl4pPr>
      <a:lvl5pPr algn="l" rtl="0" eaLnBrk="0" fontAlgn="base" hangingPunct="0">
        <a:spcBef>
          <a:spcPct val="0"/>
        </a:spcBef>
        <a:spcAft>
          <a:spcPct val="0"/>
        </a:spcAft>
        <a:defRPr sz="2800">
          <a:solidFill>
            <a:schemeClr val="tx2"/>
          </a:solidFill>
          <a:latin typeface="Calibri" pitchFamily="34" charset="0"/>
        </a:defRPr>
      </a:lvl5pPr>
      <a:lvl6pPr marL="457200" algn="l" rtl="0" fontAlgn="base">
        <a:spcBef>
          <a:spcPct val="0"/>
        </a:spcBef>
        <a:spcAft>
          <a:spcPct val="0"/>
        </a:spcAft>
        <a:defRPr sz="2800">
          <a:solidFill>
            <a:schemeClr val="tx2"/>
          </a:solidFill>
          <a:latin typeface="Calibri" pitchFamily="34" charset="0"/>
        </a:defRPr>
      </a:lvl6pPr>
      <a:lvl7pPr marL="914400" algn="l" rtl="0" fontAlgn="base">
        <a:spcBef>
          <a:spcPct val="0"/>
        </a:spcBef>
        <a:spcAft>
          <a:spcPct val="0"/>
        </a:spcAft>
        <a:defRPr sz="2800">
          <a:solidFill>
            <a:schemeClr val="tx2"/>
          </a:solidFill>
          <a:latin typeface="Calibri" pitchFamily="34" charset="0"/>
        </a:defRPr>
      </a:lvl7pPr>
      <a:lvl8pPr marL="1371600" algn="l" rtl="0" fontAlgn="base">
        <a:spcBef>
          <a:spcPct val="0"/>
        </a:spcBef>
        <a:spcAft>
          <a:spcPct val="0"/>
        </a:spcAft>
        <a:defRPr sz="2800">
          <a:solidFill>
            <a:schemeClr val="tx2"/>
          </a:solidFill>
          <a:latin typeface="Calibri" pitchFamily="34" charset="0"/>
        </a:defRPr>
      </a:lvl8pPr>
      <a:lvl9pPr marL="1828800" algn="l" rtl="0" fontAlgn="base">
        <a:spcBef>
          <a:spcPct val="0"/>
        </a:spcBef>
        <a:spcAft>
          <a:spcPct val="0"/>
        </a:spcAft>
        <a:defRPr sz="2800">
          <a:solidFill>
            <a:schemeClr val="tx2"/>
          </a:solidFill>
          <a:latin typeface="Calibri" pitchFamily="34" charset="0"/>
        </a:defRPr>
      </a:lvl9pPr>
    </p:titleStyle>
    <p:bodyStyle>
      <a:lvl1pPr marL="358775" indent="-358775" algn="l" rtl="0" eaLnBrk="0" fontAlgn="base" hangingPunct="0">
        <a:spcBef>
          <a:spcPts val="300"/>
        </a:spcBef>
        <a:spcAft>
          <a:spcPct val="0"/>
        </a:spcAft>
        <a:buClr>
          <a:schemeClr val="accent1"/>
        </a:buClr>
        <a:buFont typeface="Calibri" pitchFamily="34" charset="0"/>
        <a:buChar char="→"/>
        <a:defRPr sz="2400">
          <a:solidFill>
            <a:schemeClr val="tx2"/>
          </a:solidFill>
          <a:latin typeface="+mn-lt"/>
          <a:ea typeface="+mn-ea"/>
          <a:cs typeface="+mn-cs"/>
        </a:defRPr>
      </a:lvl1pPr>
      <a:lvl2pPr marL="657225" indent="-392113" algn="l" rtl="0" eaLnBrk="0" fontAlgn="base" hangingPunct="0">
        <a:spcBef>
          <a:spcPts val="300"/>
        </a:spcBef>
        <a:spcAft>
          <a:spcPct val="0"/>
        </a:spcAft>
        <a:buClr>
          <a:schemeClr val="accent1"/>
        </a:buClr>
        <a:buFont typeface="Calibri" pitchFamily="34" charset="0"/>
        <a:buChar char="→"/>
        <a:defRPr sz="2000">
          <a:solidFill>
            <a:schemeClr val="tx2"/>
          </a:solidFill>
          <a:latin typeface="+mn-lt"/>
        </a:defRPr>
      </a:lvl2pPr>
      <a:lvl3pPr marL="922338" indent="-384175" algn="l" rtl="0" eaLnBrk="0" fontAlgn="base" hangingPunct="0">
        <a:spcBef>
          <a:spcPts val="300"/>
        </a:spcBef>
        <a:spcAft>
          <a:spcPct val="0"/>
        </a:spcAft>
        <a:buClr>
          <a:schemeClr val="accent1"/>
        </a:buClr>
        <a:buFont typeface="Calibri" pitchFamily="34" charset="0"/>
        <a:buChar char="→"/>
        <a:defRPr>
          <a:solidFill>
            <a:schemeClr val="tx2"/>
          </a:solidFill>
          <a:latin typeface="+mn-lt"/>
        </a:defRPr>
      </a:lvl3pPr>
      <a:lvl4pPr marL="1179513" indent="-376238" algn="l" rtl="0" eaLnBrk="0" fontAlgn="base" hangingPunct="0">
        <a:spcBef>
          <a:spcPts val="300"/>
        </a:spcBef>
        <a:spcAft>
          <a:spcPct val="0"/>
        </a:spcAft>
        <a:buClr>
          <a:schemeClr val="accent1"/>
        </a:buClr>
        <a:buFont typeface="Calibri" pitchFamily="34" charset="0"/>
        <a:buChar char="→"/>
        <a:defRPr sz="1600">
          <a:solidFill>
            <a:schemeClr val="tx2"/>
          </a:solidFill>
          <a:latin typeface="+mn-lt"/>
        </a:defRPr>
      </a:lvl4pPr>
      <a:lvl5pPr marL="1389063" indent="-312738" algn="l" rtl="0" eaLnBrk="0" fontAlgn="base" hangingPunct="0">
        <a:spcBef>
          <a:spcPts val="300"/>
        </a:spcBef>
        <a:spcAft>
          <a:spcPct val="0"/>
        </a:spcAft>
        <a:buClr>
          <a:schemeClr val="accent1"/>
        </a:buClr>
        <a:buFont typeface="Calibri" pitchFamily="34" charset="0"/>
        <a:buChar char="→"/>
        <a:defRPr sz="1400">
          <a:solidFill>
            <a:schemeClr val="tx2"/>
          </a:solidFill>
          <a:latin typeface="+mn-lt"/>
        </a:defRPr>
      </a:lvl5pPr>
      <a:lvl6pPr marL="1846263" indent="-312738" algn="l" rtl="0" fontAlgn="base">
        <a:spcBef>
          <a:spcPts val="300"/>
        </a:spcBef>
        <a:spcAft>
          <a:spcPct val="0"/>
        </a:spcAft>
        <a:buClr>
          <a:schemeClr val="accent1"/>
        </a:buClr>
        <a:buFont typeface="Calibri" pitchFamily="34" charset="0"/>
        <a:buChar char="→"/>
        <a:defRPr sz="1400">
          <a:solidFill>
            <a:schemeClr val="tx2"/>
          </a:solidFill>
          <a:latin typeface="+mn-lt"/>
        </a:defRPr>
      </a:lvl6pPr>
      <a:lvl7pPr marL="2303463" indent="-312738" algn="l" rtl="0" fontAlgn="base">
        <a:spcBef>
          <a:spcPts val="300"/>
        </a:spcBef>
        <a:spcAft>
          <a:spcPct val="0"/>
        </a:spcAft>
        <a:buClr>
          <a:schemeClr val="accent1"/>
        </a:buClr>
        <a:buFont typeface="Calibri" pitchFamily="34" charset="0"/>
        <a:buChar char="→"/>
        <a:defRPr sz="1400">
          <a:solidFill>
            <a:schemeClr val="tx2"/>
          </a:solidFill>
          <a:latin typeface="+mn-lt"/>
        </a:defRPr>
      </a:lvl7pPr>
      <a:lvl8pPr marL="2760663" indent="-312738" algn="l" rtl="0" fontAlgn="base">
        <a:spcBef>
          <a:spcPts val="300"/>
        </a:spcBef>
        <a:spcAft>
          <a:spcPct val="0"/>
        </a:spcAft>
        <a:buClr>
          <a:schemeClr val="accent1"/>
        </a:buClr>
        <a:buFont typeface="Calibri" pitchFamily="34" charset="0"/>
        <a:buChar char="→"/>
        <a:defRPr sz="1400">
          <a:solidFill>
            <a:schemeClr val="tx2"/>
          </a:solidFill>
          <a:latin typeface="+mn-lt"/>
        </a:defRPr>
      </a:lvl8pPr>
      <a:lvl9pPr marL="3217863" indent="-312738" algn="l" rtl="0" fontAlgn="base">
        <a:spcBef>
          <a:spcPts val="300"/>
        </a:spcBef>
        <a:spcAft>
          <a:spcPct val="0"/>
        </a:spcAft>
        <a:buClr>
          <a:schemeClr val="accent1"/>
        </a:buClr>
        <a:buFont typeface="Calibri" pitchFamily="34" charset="0"/>
        <a:buChar char="→"/>
        <a:defRPr sz="14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p:cNvSpPr/>
          <p:nvPr/>
        </p:nvSpPr>
        <p:spPr>
          <a:xfrm>
            <a:off x="0" y="488950"/>
            <a:ext cx="9144000" cy="309563"/>
          </a:xfrm>
          <a:prstGeom prst="rect">
            <a:avLst/>
          </a:prstGeom>
          <a:solidFill>
            <a:schemeClr val="accent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Rectangle 27"/>
          <p:cNvSpPr/>
          <p:nvPr/>
        </p:nvSpPr>
        <p:spPr>
          <a:xfrm>
            <a:off x="5932488" y="796925"/>
            <a:ext cx="3211512" cy="142875"/>
          </a:xfrm>
          <a:prstGeom prst="rect">
            <a:avLst/>
          </a:prstGeom>
          <a:solidFill>
            <a:schemeClr val="tx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0" y="796925"/>
            <a:ext cx="5932488" cy="142875"/>
          </a:xfrm>
          <a:prstGeom prst="rect">
            <a:avLst/>
          </a:prstGeom>
          <a:solidFill>
            <a:schemeClr val="accent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0485" name="Group 5"/>
          <p:cNvGrpSpPr>
            <a:grpSpLocks/>
          </p:cNvGrpSpPr>
          <p:nvPr/>
        </p:nvGrpSpPr>
        <p:grpSpPr bwMode="auto">
          <a:xfrm>
            <a:off x="469900" y="77788"/>
            <a:ext cx="2157413" cy="566737"/>
            <a:chOff x="469284" y="77078"/>
            <a:chExt cx="2158500" cy="566832"/>
          </a:xfrm>
        </p:grpSpPr>
        <p:sp>
          <p:nvSpPr>
            <p:cNvPr id="2" name="Oval 1"/>
            <p:cNvSpPr/>
            <p:nvPr/>
          </p:nvSpPr>
          <p:spPr>
            <a:xfrm>
              <a:off x="540758" y="243793"/>
              <a:ext cx="1008570" cy="400117"/>
            </a:xfrm>
            <a:prstGeom prst="ellipse">
              <a:avLst/>
            </a:prstGeom>
            <a:solidFill>
              <a:schemeClr val="bg1"/>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20492" name="Picture 19"/>
            <p:cNvPicPr>
              <a:picLocks noChangeAspect="1"/>
            </p:cNvPicPr>
            <p:nvPr/>
          </p:nvPicPr>
          <p:blipFill>
            <a:blip r:embed="rId13"/>
            <a:srcRect/>
            <a:stretch>
              <a:fillRect/>
            </a:stretch>
          </p:blipFill>
          <p:spPr bwMode="auto">
            <a:xfrm>
              <a:off x="469284" y="77078"/>
              <a:ext cx="2158500" cy="513499"/>
            </a:xfrm>
            <a:prstGeom prst="rect">
              <a:avLst/>
            </a:prstGeom>
            <a:noFill/>
            <a:ln w="9525">
              <a:noFill/>
              <a:miter lim="800000"/>
              <a:headEnd/>
              <a:tailEnd/>
            </a:ln>
          </p:spPr>
        </p:pic>
      </p:grpSp>
      <p:sp>
        <p:nvSpPr>
          <p:cNvPr id="20486" name="Title Placeholder 21"/>
          <p:cNvSpPr>
            <a:spLocks noGrp="1"/>
          </p:cNvSpPr>
          <p:nvPr>
            <p:ph type="title"/>
          </p:nvPr>
        </p:nvSpPr>
        <p:spPr bwMode="auto">
          <a:xfrm>
            <a:off x="457200" y="1052513"/>
            <a:ext cx="82296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GB" smtClean="0"/>
          </a:p>
        </p:txBody>
      </p:sp>
      <p:sp>
        <p:nvSpPr>
          <p:cNvPr id="20487" name="Text Placeholder 12"/>
          <p:cNvSpPr>
            <a:spLocks noGrp="1"/>
          </p:cNvSpPr>
          <p:nvPr>
            <p:ph type="body" idx="1"/>
          </p:nvPr>
        </p:nvSpPr>
        <p:spPr bwMode="auto">
          <a:xfrm>
            <a:off x="457200" y="2205038"/>
            <a:ext cx="8229600"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3" name="Slide Number Placeholder 5"/>
          <p:cNvSpPr>
            <a:spLocks noGrp="1"/>
          </p:cNvSpPr>
          <p:nvPr>
            <p:ph type="sldNum" sz="quarter" idx="4"/>
          </p:nvPr>
        </p:nvSpPr>
        <p:spPr>
          <a:xfrm>
            <a:off x="7924800" y="490538"/>
            <a:ext cx="762000" cy="366712"/>
          </a:xfrm>
          <a:prstGeom prst="rect">
            <a:avLst/>
          </a:prstGeom>
        </p:spPr>
        <p:txBody>
          <a:bodyPr vert="horz" rIns="0" anchor="b"/>
          <a:lstStyle>
            <a:lvl1pPr algn="r" fontAlgn="auto">
              <a:spcBef>
                <a:spcPts val="0"/>
              </a:spcBef>
              <a:spcAft>
                <a:spcPts val="0"/>
              </a:spcAft>
              <a:defRPr>
                <a:solidFill>
                  <a:srgbClr val="FFFFFF"/>
                </a:solidFill>
                <a:latin typeface="+mn-lt"/>
              </a:defRPr>
            </a:lvl1pPr>
          </a:lstStyle>
          <a:p>
            <a:pPr>
              <a:defRPr/>
            </a:pPr>
            <a:fld id="{A0A4A111-ABC0-4014-AF80-AE27FDDDB4A3}" type="slidenum">
              <a:rPr lang="en-US"/>
              <a:pPr>
                <a:defRPr/>
              </a:pPr>
              <a:t>‹nr.›</a:t>
            </a:fld>
            <a:endParaRPr lang="en-US"/>
          </a:p>
        </p:txBody>
      </p:sp>
      <p:sp>
        <p:nvSpPr>
          <p:cNvPr id="14" name="Date Placeholder 13"/>
          <p:cNvSpPr>
            <a:spLocks noGrp="1"/>
          </p:cNvSpPr>
          <p:nvPr>
            <p:ph type="dt" sz="half" idx="2"/>
          </p:nvPr>
        </p:nvSpPr>
        <p:spPr>
          <a:xfrm>
            <a:off x="7596188" y="44450"/>
            <a:ext cx="1090612" cy="457200"/>
          </a:xfrm>
          <a:prstGeom prst="rect">
            <a:avLst/>
          </a:prstGeom>
        </p:spPr>
        <p:txBody>
          <a:bodyPr vert="horz" rIns="0" anchor="b"/>
          <a:lstStyle>
            <a:lvl1pPr algn="r" eaLnBrk="1" fontAlgn="auto" latinLnBrk="0" hangingPunct="1">
              <a:spcBef>
                <a:spcPts val="0"/>
              </a:spcBef>
              <a:spcAft>
                <a:spcPts val="0"/>
              </a:spcAft>
              <a:defRPr kumimoji="0" sz="900" b="1" cap="all" baseline="0">
                <a:solidFill>
                  <a:schemeClr val="accent2"/>
                </a:solidFill>
                <a:latin typeface="+mn-lt"/>
              </a:defRPr>
            </a:lvl1pPr>
          </a:lstStyle>
          <a:p>
            <a:pPr>
              <a:defRPr/>
            </a:pPr>
            <a:fld id="{C395F927-9625-423D-881A-19661E40E098}" type="datetime3">
              <a:rPr lang="en-GB"/>
              <a:pPr>
                <a:defRPr/>
              </a:pPr>
              <a:t>18 september 2013</a:t>
            </a:fld>
            <a:endParaRPr lang="en-US" dirty="0"/>
          </a:p>
        </p:txBody>
      </p:sp>
      <p:sp>
        <p:nvSpPr>
          <p:cNvPr id="15" name="Footer Placeholder 2"/>
          <p:cNvSpPr>
            <a:spLocks noGrp="1"/>
          </p:cNvSpPr>
          <p:nvPr>
            <p:ph type="ftr" sz="quarter" idx="3"/>
          </p:nvPr>
        </p:nvSpPr>
        <p:spPr>
          <a:xfrm>
            <a:off x="2700338" y="44450"/>
            <a:ext cx="4824412" cy="457200"/>
          </a:xfrm>
          <a:prstGeom prst="rect">
            <a:avLst/>
          </a:prstGeom>
        </p:spPr>
        <p:txBody>
          <a:bodyPr vert="horz" wrap="square" lIns="91440" tIns="45720" rIns="0" bIns="45720" numCol="1" anchor="b" anchorCtr="0" compatLnSpc="1">
            <a:prstTxWarp prst="textNoShape">
              <a:avLst/>
            </a:prstTxWarp>
          </a:bodyPr>
          <a:lstStyle>
            <a:lvl1pPr algn="r">
              <a:defRPr sz="1100">
                <a:solidFill>
                  <a:schemeClr val="accent2"/>
                </a:solidFill>
              </a:defRPr>
            </a:lvl1pPr>
          </a:lstStyle>
          <a:p>
            <a:pPr>
              <a:defRPr/>
            </a:pPr>
            <a:r>
              <a:rPr lang="en-GB"/>
              <a:t>AVIATION SAFETY AND CERTIFICATION OF NEW OPERATIONS AND SYSTEMS</a:t>
            </a: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Calibri" pitchFamily="34" charset="0"/>
        </a:defRPr>
      </a:lvl2pPr>
      <a:lvl3pPr algn="l" rtl="0" eaLnBrk="0" fontAlgn="base" hangingPunct="0">
        <a:spcBef>
          <a:spcPct val="0"/>
        </a:spcBef>
        <a:spcAft>
          <a:spcPct val="0"/>
        </a:spcAft>
        <a:defRPr sz="2800">
          <a:solidFill>
            <a:schemeClr val="tx2"/>
          </a:solidFill>
          <a:latin typeface="Calibri" pitchFamily="34" charset="0"/>
        </a:defRPr>
      </a:lvl3pPr>
      <a:lvl4pPr algn="l" rtl="0" eaLnBrk="0" fontAlgn="base" hangingPunct="0">
        <a:spcBef>
          <a:spcPct val="0"/>
        </a:spcBef>
        <a:spcAft>
          <a:spcPct val="0"/>
        </a:spcAft>
        <a:defRPr sz="2800">
          <a:solidFill>
            <a:schemeClr val="tx2"/>
          </a:solidFill>
          <a:latin typeface="Calibri" pitchFamily="34" charset="0"/>
        </a:defRPr>
      </a:lvl4pPr>
      <a:lvl5pPr algn="l" rtl="0" eaLnBrk="0" fontAlgn="base" hangingPunct="0">
        <a:spcBef>
          <a:spcPct val="0"/>
        </a:spcBef>
        <a:spcAft>
          <a:spcPct val="0"/>
        </a:spcAft>
        <a:defRPr sz="2800">
          <a:solidFill>
            <a:schemeClr val="tx2"/>
          </a:solidFill>
          <a:latin typeface="Calibri" pitchFamily="34" charset="0"/>
        </a:defRPr>
      </a:lvl5pPr>
      <a:lvl6pPr marL="457200" algn="l" rtl="0" fontAlgn="base">
        <a:spcBef>
          <a:spcPct val="0"/>
        </a:spcBef>
        <a:spcAft>
          <a:spcPct val="0"/>
        </a:spcAft>
        <a:defRPr sz="2800">
          <a:solidFill>
            <a:schemeClr val="tx2"/>
          </a:solidFill>
          <a:latin typeface="Calibri" pitchFamily="34" charset="0"/>
        </a:defRPr>
      </a:lvl6pPr>
      <a:lvl7pPr marL="914400" algn="l" rtl="0" fontAlgn="base">
        <a:spcBef>
          <a:spcPct val="0"/>
        </a:spcBef>
        <a:spcAft>
          <a:spcPct val="0"/>
        </a:spcAft>
        <a:defRPr sz="2800">
          <a:solidFill>
            <a:schemeClr val="tx2"/>
          </a:solidFill>
          <a:latin typeface="Calibri" pitchFamily="34" charset="0"/>
        </a:defRPr>
      </a:lvl7pPr>
      <a:lvl8pPr marL="1371600" algn="l" rtl="0" fontAlgn="base">
        <a:spcBef>
          <a:spcPct val="0"/>
        </a:spcBef>
        <a:spcAft>
          <a:spcPct val="0"/>
        </a:spcAft>
        <a:defRPr sz="2800">
          <a:solidFill>
            <a:schemeClr val="tx2"/>
          </a:solidFill>
          <a:latin typeface="Calibri" pitchFamily="34" charset="0"/>
        </a:defRPr>
      </a:lvl8pPr>
      <a:lvl9pPr marL="1828800" algn="l" rtl="0" fontAlgn="base">
        <a:spcBef>
          <a:spcPct val="0"/>
        </a:spcBef>
        <a:spcAft>
          <a:spcPct val="0"/>
        </a:spcAft>
        <a:defRPr sz="2800">
          <a:solidFill>
            <a:schemeClr val="tx2"/>
          </a:solidFill>
          <a:latin typeface="Calibri" pitchFamily="34" charset="0"/>
        </a:defRPr>
      </a:lvl9pPr>
    </p:titleStyle>
    <p:bodyStyle>
      <a:lvl1pPr marL="358775" indent="-358775" algn="l" rtl="0" eaLnBrk="0" fontAlgn="base" hangingPunct="0">
        <a:spcBef>
          <a:spcPts val="300"/>
        </a:spcBef>
        <a:spcAft>
          <a:spcPct val="0"/>
        </a:spcAft>
        <a:buClr>
          <a:schemeClr val="accent1"/>
        </a:buClr>
        <a:buFont typeface="Calibri" pitchFamily="34" charset="0"/>
        <a:buChar char="→"/>
        <a:defRPr sz="2400">
          <a:solidFill>
            <a:schemeClr val="tx2"/>
          </a:solidFill>
          <a:latin typeface="+mn-lt"/>
          <a:ea typeface="+mn-ea"/>
          <a:cs typeface="+mn-cs"/>
        </a:defRPr>
      </a:lvl1pPr>
      <a:lvl2pPr marL="657225" indent="-392113" algn="l" rtl="0" eaLnBrk="0" fontAlgn="base" hangingPunct="0">
        <a:spcBef>
          <a:spcPts val="300"/>
        </a:spcBef>
        <a:spcAft>
          <a:spcPct val="0"/>
        </a:spcAft>
        <a:buClr>
          <a:schemeClr val="accent1"/>
        </a:buClr>
        <a:buFont typeface="Calibri" pitchFamily="34" charset="0"/>
        <a:buChar char="→"/>
        <a:defRPr sz="2000">
          <a:solidFill>
            <a:schemeClr val="tx2"/>
          </a:solidFill>
          <a:latin typeface="+mn-lt"/>
        </a:defRPr>
      </a:lvl2pPr>
      <a:lvl3pPr marL="922338" indent="-384175" algn="l" rtl="0" eaLnBrk="0" fontAlgn="base" hangingPunct="0">
        <a:spcBef>
          <a:spcPts val="300"/>
        </a:spcBef>
        <a:spcAft>
          <a:spcPct val="0"/>
        </a:spcAft>
        <a:buClr>
          <a:schemeClr val="accent1"/>
        </a:buClr>
        <a:buFont typeface="Calibri" pitchFamily="34" charset="0"/>
        <a:buChar char="→"/>
        <a:defRPr>
          <a:solidFill>
            <a:schemeClr val="tx2"/>
          </a:solidFill>
          <a:latin typeface="+mn-lt"/>
        </a:defRPr>
      </a:lvl3pPr>
      <a:lvl4pPr marL="1179513" indent="-376238" algn="l" rtl="0" eaLnBrk="0" fontAlgn="base" hangingPunct="0">
        <a:spcBef>
          <a:spcPts val="300"/>
        </a:spcBef>
        <a:spcAft>
          <a:spcPct val="0"/>
        </a:spcAft>
        <a:buClr>
          <a:schemeClr val="accent1"/>
        </a:buClr>
        <a:buFont typeface="Calibri" pitchFamily="34" charset="0"/>
        <a:buChar char="→"/>
        <a:defRPr sz="1600">
          <a:solidFill>
            <a:schemeClr val="tx2"/>
          </a:solidFill>
          <a:latin typeface="+mn-lt"/>
        </a:defRPr>
      </a:lvl4pPr>
      <a:lvl5pPr marL="1389063" indent="-312738" algn="l" rtl="0" eaLnBrk="0" fontAlgn="base" hangingPunct="0">
        <a:spcBef>
          <a:spcPts val="300"/>
        </a:spcBef>
        <a:spcAft>
          <a:spcPct val="0"/>
        </a:spcAft>
        <a:buClr>
          <a:schemeClr val="accent1"/>
        </a:buClr>
        <a:buFont typeface="Calibri" pitchFamily="34" charset="0"/>
        <a:buChar char="→"/>
        <a:defRPr sz="1400">
          <a:solidFill>
            <a:schemeClr val="tx2"/>
          </a:solidFill>
          <a:latin typeface="+mn-lt"/>
        </a:defRPr>
      </a:lvl5pPr>
      <a:lvl6pPr marL="1846263" indent="-312738" algn="l" rtl="0" fontAlgn="base">
        <a:spcBef>
          <a:spcPts val="300"/>
        </a:spcBef>
        <a:spcAft>
          <a:spcPct val="0"/>
        </a:spcAft>
        <a:buClr>
          <a:schemeClr val="accent1"/>
        </a:buClr>
        <a:buFont typeface="Calibri" pitchFamily="34" charset="0"/>
        <a:buChar char="→"/>
        <a:defRPr sz="1400">
          <a:solidFill>
            <a:schemeClr val="tx2"/>
          </a:solidFill>
          <a:latin typeface="+mn-lt"/>
        </a:defRPr>
      </a:lvl6pPr>
      <a:lvl7pPr marL="2303463" indent="-312738" algn="l" rtl="0" fontAlgn="base">
        <a:spcBef>
          <a:spcPts val="300"/>
        </a:spcBef>
        <a:spcAft>
          <a:spcPct val="0"/>
        </a:spcAft>
        <a:buClr>
          <a:schemeClr val="accent1"/>
        </a:buClr>
        <a:buFont typeface="Calibri" pitchFamily="34" charset="0"/>
        <a:buChar char="→"/>
        <a:defRPr sz="1400">
          <a:solidFill>
            <a:schemeClr val="tx2"/>
          </a:solidFill>
          <a:latin typeface="+mn-lt"/>
        </a:defRPr>
      </a:lvl7pPr>
      <a:lvl8pPr marL="2760663" indent="-312738" algn="l" rtl="0" fontAlgn="base">
        <a:spcBef>
          <a:spcPts val="300"/>
        </a:spcBef>
        <a:spcAft>
          <a:spcPct val="0"/>
        </a:spcAft>
        <a:buClr>
          <a:schemeClr val="accent1"/>
        </a:buClr>
        <a:buFont typeface="Calibri" pitchFamily="34" charset="0"/>
        <a:buChar char="→"/>
        <a:defRPr sz="1400">
          <a:solidFill>
            <a:schemeClr val="tx2"/>
          </a:solidFill>
          <a:latin typeface="+mn-lt"/>
        </a:defRPr>
      </a:lvl8pPr>
      <a:lvl9pPr marL="3217863" indent="-312738" algn="l" rtl="0" fontAlgn="base">
        <a:spcBef>
          <a:spcPts val="300"/>
        </a:spcBef>
        <a:spcAft>
          <a:spcPct val="0"/>
        </a:spcAft>
        <a:buClr>
          <a:schemeClr val="accent1"/>
        </a:buClr>
        <a:buFont typeface="Calibri" pitchFamily="34" charset="0"/>
        <a:buChar char="→"/>
        <a:defRPr sz="14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5.xml.rels><?xml version="1.0" encoding="UTF-8" standalone="yes"?>
<Relationships xmlns="http://schemas.openxmlformats.org/package/2006/relationships"><Relationship Id="rId11" Type="http://schemas.openxmlformats.org/officeDocument/2006/relationships/image" Target="../media/image15.jpeg"/><Relationship Id="rId12" Type="http://schemas.openxmlformats.org/officeDocument/2006/relationships/image" Target="../media/image16.jpeg"/><Relationship Id="rId13" Type="http://schemas.openxmlformats.org/officeDocument/2006/relationships/image" Target="../media/image17.jpeg"/><Relationship Id="rId14" Type="http://schemas.openxmlformats.org/officeDocument/2006/relationships/image" Target="../media/image3.png"/><Relationship Id="rId15" Type="http://schemas.openxmlformats.org/officeDocument/2006/relationships/oleObject" Target="../embeddings/oleObject1.bin"/><Relationship Id="rId16" Type="http://schemas.openxmlformats.org/officeDocument/2006/relationships/image" Target="../media/image6.emf"/><Relationship Id="rId17" Type="http://schemas.openxmlformats.org/officeDocument/2006/relationships/image" Target="../media/image18.jpeg"/><Relationship Id="rId1" Type="http://schemas.openxmlformats.org/officeDocument/2006/relationships/vmlDrawing" Target="../drawings/vmlDrawing1.vml"/><Relationship Id="rId2" Type="http://schemas.openxmlformats.org/officeDocument/2006/relationships/slideLayout" Target="../slideLayouts/slideLayout1.xml"/><Relationship Id="rId3" Type="http://schemas.openxmlformats.org/officeDocument/2006/relationships/image" Target="../media/image7.jpeg"/><Relationship Id="rId4" Type="http://schemas.openxmlformats.org/officeDocument/2006/relationships/image" Target="../media/image8.jpeg"/><Relationship Id="rId5" Type="http://schemas.openxmlformats.org/officeDocument/2006/relationships/image" Target="../media/image9.gif"/><Relationship Id="rId6" Type="http://schemas.openxmlformats.org/officeDocument/2006/relationships/image" Target="../media/image10.jpeg"/><Relationship Id="rId7" Type="http://schemas.openxmlformats.org/officeDocument/2006/relationships/image" Target="../media/image11.png"/><Relationship Id="rId8" Type="http://schemas.openxmlformats.org/officeDocument/2006/relationships/image" Target="../media/image12.png"/><Relationship Id="rId9" Type="http://schemas.openxmlformats.org/officeDocument/2006/relationships/image" Target="../media/image13.png"/><Relationship Id="rId10" Type="http://schemas.openxmlformats.org/officeDocument/2006/relationships/image" Target="../media/image1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idx="4294967295"/>
          </p:nvPr>
        </p:nvSpPr>
        <p:spPr>
          <a:xfrm>
            <a:off x="457200" y="2441575"/>
            <a:ext cx="8458200" cy="1004888"/>
          </a:xfrm>
        </p:spPr>
        <p:txBody>
          <a:bodyPr bIns="0"/>
          <a:lstStyle/>
          <a:p>
            <a:pPr eaLnBrk="1" hangingPunct="1"/>
            <a:r>
              <a:rPr lang="en-GB" sz="3200" smtClean="0">
                <a:solidFill>
                  <a:schemeClr val="bg1"/>
                </a:solidFill>
              </a:rPr>
              <a:t>Future work (sub-task 2.3) – Work Package 2</a:t>
            </a:r>
          </a:p>
        </p:txBody>
      </p:sp>
      <p:sp>
        <p:nvSpPr>
          <p:cNvPr id="33794" name="Subtitle 2"/>
          <p:cNvSpPr>
            <a:spLocks noGrp="1"/>
          </p:cNvSpPr>
          <p:nvPr>
            <p:ph type="subTitle" idx="4294967295"/>
          </p:nvPr>
        </p:nvSpPr>
        <p:spPr>
          <a:xfrm>
            <a:off x="457200" y="3900488"/>
            <a:ext cx="7747000" cy="1752600"/>
          </a:xfrm>
        </p:spPr>
        <p:txBody>
          <a:bodyPr/>
          <a:lstStyle/>
          <a:p>
            <a:pPr marL="63500" indent="0" eaLnBrk="1" hangingPunct="1">
              <a:buFont typeface="Calibri" pitchFamily="34" charset="0"/>
              <a:buNone/>
            </a:pPr>
            <a:endParaRPr lang="en-GB" smtClean="0"/>
          </a:p>
          <a:p>
            <a:pPr marL="63500" indent="0" eaLnBrk="1" hangingPunct="1">
              <a:buFont typeface="Calibri" pitchFamily="34" charset="0"/>
              <a:buNone/>
            </a:pPr>
            <a:r>
              <a:rPr lang="en-GB" smtClean="0"/>
              <a:t>Nuno Aghdassi</a:t>
            </a:r>
          </a:p>
          <a:p>
            <a:pPr marL="63500" indent="0" eaLnBrk="1" hangingPunct="1">
              <a:buFont typeface="Calibri" pitchFamily="34" charset="0"/>
              <a:buNone/>
            </a:pPr>
            <a:r>
              <a:rPr lang="en-GB" smtClean="0"/>
              <a:t>WP2 Leader / Avanssa</a:t>
            </a:r>
          </a:p>
          <a:p>
            <a:pPr marL="63500" indent="0" eaLnBrk="1" hangingPunct="1">
              <a:buFont typeface="Calibri" pitchFamily="34" charset="0"/>
              <a:buNone/>
            </a:pPr>
            <a:endParaRPr lang="en-GB" smtClean="0"/>
          </a:p>
          <a:p>
            <a:pPr marL="63500" indent="0" eaLnBrk="1" hangingPunct="1">
              <a:buFont typeface="Calibri" pitchFamily="34" charset="0"/>
              <a:buNone/>
            </a:pPr>
            <a:r>
              <a:rPr lang="en-GB" smtClean="0"/>
              <a:t>ASCOS UG2 Meeting</a:t>
            </a:r>
          </a:p>
          <a:p>
            <a:pPr marL="63500" indent="0" eaLnBrk="1" hangingPunct="1">
              <a:buFont typeface="Calibri" pitchFamily="34" charset="0"/>
              <a:buNone/>
            </a:pPr>
            <a:r>
              <a:rPr lang="en-GB" smtClean="0"/>
              <a:t>20 September 2013, Arona, Italy</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793DA55C-1433-42BC-8E3B-B5DA4D1D52EC}" type="slidenum">
              <a:rPr lang="en-US">
                <a:solidFill>
                  <a:srgbClr val="FFFFFF"/>
                </a:solidFill>
                <a:latin typeface="+mn-lt"/>
              </a:rPr>
              <a:pPr algn="r" fontAlgn="auto">
                <a:spcBef>
                  <a:spcPts val="0"/>
                </a:spcBef>
                <a:spcAft>
                  <a:spcPts val="0"/>
                </a:spcAft>
                <a:defRPr/>
              </a:pPr>
              <a:t>10</a:t>
            </a:fld>
            <a:endParaRPr lang="en-US">
              <a:solidFill>
                <a:srgbClr val="FFFFFF"/>
              </a:solidFill>
              <a:latin typeface="+mn-lt"/>
            </a:endParaRPr>
          </a:p>
        </p:txBody>
      </p:sp>
      <p:sp>
        <p:nvSpPr>
          <p:cNvPr id="48131"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48132" name="pole tekstowe 2"/>
          <p:cNvSpPr txBox="1">
            <a:spLocks noChangeArrowheads="1"/>
          </p:cNvSpPr>
          <p:nvPr/>
        </p:nvSpPr>
        <p:spPr bwMode="auto">
          <a:xfrm>
            <a:off x="341313" y="2330450"/>
            <a:ext cx="8643937" cy="3979863"/>
          </a:xfrm>
          <a:prstGeom prst="rect">
            <a:avLst/>
          </a:prstGeom>
          <a:noFill/>
          <a:ln w="9525">
            <a:noFill/>
            <a:miter lim="800000"/>
            <a:headEnd/>
            <a:tailEnd/>
          </a:ln>
        </p:spPr>
        <p:txBody>
          <a:bodyPr>
            <a:spAutoFit/>
          </a:bodyPr>
          <a:lstStyle/>
          <a:p>
            <a:r>
              <a:rPr lang="en-US" sz="2200"/>
              <a:t>Other sources of </a:t>
            </a:r>
            <a:r>
              <a:rPr lang="en-US" sz="2200" b="1"/>
              <a:t>safety information</a:t>
            </a:r>
            <a:r>
              <a:rPr lang="en-US" sz="2200"/>
              <a:t>:</a:t>
            </a:r>
          </a:p>
          <a:p>
            <a:endParaRPr lang="en-US" sz="1200"/>
          </a:p>
          <a:p>
            <a:pPr>
              <a:spcAft>
                <a:spcPts val="700"/>
              </a:spcAft>
              <a:buFont typeface="Calibri" pitchFamily="34" charset="0"/>
              <a:buAutoNum type="alphaLcParenR"/>
            </a:pPr>
            <a:r>
              <a:rPr lang="en-US" sz="2200" b="1"/>
              <a:t> Safety studies </a:t>
            </a:r>
            <a:r>
              <a:rPr lang="en-US" sz="2200"/>
              <a:t>are analyses used to gain an understanding of broad safety issues or those of a global nature.</a:t>
            </a:r>
            <a:endParaRPr lang="pl-PL" sz="2200"/>
          </a:p>
          <a:p>
            <a:pPr>
              <a:spcAft>
                <a:spcPts val="700"/>
              </a:spcAft>
              <a:buFont typeface="Calibri" pitchFamily="34" charset="0"/>
              <a:buAutoNum type="alphaLcParenR"/>
            </a:pPr>
            <a:r>
              <a:rPr lang="en-US" sz="2200" b="1"/>
              <a:t> Safety reviews </a:t>
            </a:r>
            <a:r>
              <a:rPr lang="en-US" sz="2200"/>
              <a:t>are a fundamental component of change management</a:t>
            </a:r>
            <a:endParaRPr lang="pl-PL" sz="2200"/>
          </a:p>
          <a:p>
            <a:pPr>
              <a:spcAft>
                <a:spcPts val="700"/>
              </a:spcAft>
              <a:buFont typeface="Calibri" pitchFamily="34" charset="0"/>
              <a:buAutoNum type="alphaLcParenR"/>
            </a:pPr>
            <a:r>
              <a:rPr lang="en-US" sz="2200" b="1"/>
              <a:t> Safety surveys </a:t>
            </a:r>
            <a:r>
              <a:rPr lang="en-US" sz="2200"/>
              <a:t>examine procedures or processes related to a specific operation.</a:t>
            </a:r>
            <a:endParaRPr lang="pl-PL" sz="2200"/>
          </a:p>
          <a:p>
            <a:pPr>
              <a:spcAft>
                <a:spcPts val="700"/>
              </a:spcAft>
              <a:buFont typeface="Calibri" pitchFamily="34" charset="0"/>
              <a:buAutoNum type="alphaLcParenR"/>
            </a:pPr>
            <a:r>
              <a:rPr lang="en-US" sz="2200" b="1"/>
              <a:t> Audits</a:t>
            </a:r>
            <a:r>
              <a:rPr lang="en-US" sz="2200"/>
              <a:t> focus on the integrity of the organization’s SMS and its supporting systems.</a:t>
            </a:r>
            <a:endParaRPr lang="pl-PL" sz="2200"/>
          </a:p>
          <a:p>
            <a:pPr>
              <a:spcAft>
                <a:spcPts val="700"/>
              </a:spcAft>
              <a:buFont typeface="Calibri" pitchFamily="34" charset="0"/>
              <a:buAutoNum type="alphaLcParenR"/>
            </a:pPr>
            <a:r>
              <a:rPr lang="en-US" sz="2200" b="1"/>
              <a:t> Internal investigations</a:t>
            </a:r>
            <a:r>
              <a:rPr lang="en-US" sz="2200"/>
              <a:t> are conducted for certain reportable safety events in accordance with internal or regulatory requirements.</a:t>
            </a:r>
            <a:endParaRPr lang="pl-PL" sz="2200"/>
          </a:p>
        </p:txBody>
      </p:sp>
      <p:sp>
        <p:nvSpPr>
          <p:cNvPr id="48133" name="Prostokąt 7"/>
          <p:cNvSpPr>
            <a:spLocks noChangeArrowheads="1"/>
          </p:cNvSpPr>
          <p:nvPr/>
        </p:nvSpPr>
        <p:spPr bwMode="auto">
          <a:xfrm>
            <a:off x="317500" y="1441450"/>
            <a:ext cx="9161463" cy="884238"/>
          </a:xfrm>
          <a:prstGeom prst="rect">
            <a:avLst/>
          </a:prstGeom>
          <a:noFill/>
          <a:ln w="9525">
            <a:noFill/>
            <a:miter lim="800000"/>
            <a:headEnd/>
            <a:tailEnd/>
          </a:ln>
        </p:spPr>
        <p:txBody>
          <a:bodyPr>
            <a:spAutoFit/>
          </a:bodyPr>
          <a:lstStyle/>
          <a:p>
            <a:r>
              <a:rPr lang="en-GB" sz="2800" b="1"/>
              <a:t>ICAO SMS </a:t>
            </a:r>
            <a:r>
              <a:rPr lang="en-GB" sz="2000" b="1"/>
              <a:t>FRAMEWORK </a:t>
            </a:r>
            <a:r>
              <a:rPr lang="pl-PL" sz="2000" b="1"/>
              <a:t> - </a:t>
            </a:r>
            <a:r>
              <a:rPr lang="en-GB" sz="2000" b="1" i="1"/>
              <a:t>REQUIREMENT</a:t>
            </a:r>
          </a:p>
          <a:p>
            <a:r>
              <a:rPr lang="en-US" sz="2400" b="1"/>
              <a:t>SMS Element 3.1</a:t>
            </a:r>
            <a:r>
              <a:rPr lang="en-GB" sz="2400" b="1"/>
              <a:t> </a:t>
            </a:r>
            <a:r>
              <a:rPr lang="en-US" sz="2400" b="1"/>
              <a:t>Safety performance monitoring and measurement</a:t>
            </a:r>
            <a:r>
              <a:rPr lang="en-GB" sz="2400" b="1"/>
              <a:t> </a:t>
            </a:r>
            <a:endParaRPr lang="en-GB" sz="2400" b="1" i="1"/>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171C38AF-B545-4BBA-9D35-9775E29CB355}" type="slidenum">
              <a:rPr lang="en-US">
                <a:solidFill>
                  <a:srgbClr val="FFFFFF"/>
                </a:solidFill>
                <a:latin typeface="+mn-lt"/>
              </a:rPr>
              <a:pPr algn="r" fontAlgn="auto">
                <a:spcBef>
                  <a:spcPts val="0"/>
                </a:spcBef>
                <a:spcAft>
                  <a:spcPts val="0"/>
                </a:spcAft>
                <a:defRPr/>
              </a:pPr>
              <a:t>11</a:t>
            </a:fld>
            <a:endParaRPr lang="en-US">
              <a:solidFill>
                <a:srgbClr val="FFFFFF"/>
              </a:solidFill>
              <a:latin typeface="+mn-lt"/>
            </a:endParaRPr>
          </a:p>
        </p:txBody>
      </p:sp>
      <p:sp>
        <p:nvSpPr>
          <p:cNvPr id="50179"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3" name="pole tekstowe 2"/>
          <p:cNvSpPr txBox="1"/>
          <p:nvPr/>
        </p:nvSpPr>
        <p:spPr>
          <a:xfrm>
            <a:off x="488950" y="2898775"/>
            <a:ext cx="8288338" cy="2462213"/>
          </a:xfrm>
          <a:prstGeom prst="rect">
            <a:avLst/>
          </a:prstGeom>
          <a:noFill/>
        </p:spPr>
        <p:txBody>
          <a:bodyPr>
            <a:spAutoFit/>
          </a:bodyPr>
          <a:lstStyle/>
          <a:p>
            <a:pPr marL="342900" indent="-342900">
              <a:buFont typeface="Arial" pitchFamily="34" charset="0"/>
              <a:buChar char="•"/>
              <a:defRPr/>
            </a:pPr>
            <a:r>
              <a:rPr lang="en-US" sz="2200" dirty="0"/>
              <a:t>The monitoring and measurement process involves the use of selected </a:t>
            </a:r>
            <a:r>
              <a:rPr lang="en-US" sz="2200" b="1" dirty="0"/>
              <a:t>safety performance indicators</a:t>
            </a:r>
            <a:r>
              <a:rPr lang="en-US" sz="2200" dirty="0"/>
              <a:t>, corresponding </a:t>
            </a:r>
            <a:r>
              <a:rPr lang="en-US" sz="2200" b="1" dirty="0"/>
              <a:t>safety performance targets </a:t>
            </a:r>
            <a:r>
              <a:rPr lang="en-US" sz="2200" dirty="0"/>
              <a:t>and </a:t>
            </a:r>
            <a:r>
              <a:rPr lang="en-US" sz="2200" b="1" dirty="0"/>
              <a:t>alert levels</a:t>
            </a:r>
            <a:r>
              <a:rPr lang="en-US" sz="2200" dirty="0"/>
              <a:t>.</a:t>
            </a:r>
            <a:endParaRPr lang="pl-PL" sz="2200" dirty="0"/>
          </a:p>
          <a:p>
            <a:pPr>
              <a:defRPr/>
            </a:pPr>
            <a:endParaRPr lang="pl-PL" sz="2200" dirty="0"/>
          </a:p>
          <a:p>
            <a:pPr marL="342900" indent="-342900">
              <a:buFont typeface="Arial" pitchFamily="34" charset="0"/>
              <a:buChar char="•"/>
              <a:defRPr/>
            </a:pPr>
            <a:r>
              <a:rPr lang="en-US" sz="2200" dirty="0"/>
              <a:t>The final output of a safety performance monitoring and measurement process </a:t>
            </a:r>
            <a:r>
              <a:rPr lang="pl-PL" sz="2200" dirty="0" err="1"/>
              <a:t>is</a:t>
            </a:r>
            <a:r>
              <a:rPr lang="pl-PL" sz="2200" dirty="0"/>
              <a:t> </a:t>
            </a:r>
            <a:r>
              <a:rPr lang="en-US" sz="2200" b="1" dirty="0"/>
              <a:t>the development of safety performance indicators </a:t>
            </a:r>
            <a:r>
              <a:rPr lang="en-US" sz="2200" dirty="0"/>
              <a:t>based on analysis of data collected through the sources.</a:t>
            </a:r>
          </a:p>
        </p:txBody>
      </p:sp>
      <p:sp>
        <p:nvSpPr>
          <p:cNvPr id="50181" name="Prostokąt 7"/>
          <p:cNvSpPr>
            <a:spLocks noChangeArrowheads="1"/>
          </p:cNvSpPr>
          <p:nvPr/>
        </p:nvSpPr>
        <p:spPr bwMode="auto">
          <a:xfrm>
            <a:off x="317500" y="1441450"/>
            <a:ext cx="9161463" cy="884238"/>
          </a:xfrm>
          <a:prstGeom prst="rect">
            <a:avLst/>
          </a:prstGeom>
          <a:noFill/>
          <a:ln w="9525">
            <a:noFill/>
            <a:miter lim="800000"/>
            <a:headEnd/>
            <a:tailEnd/>
          </a:ln>
        </p:spPr>
        <p:txBody>
          <a:bodyPr>
            <a:spAutoFit/>
          </a:bodyPr>
          <a:lstStyle/>
          <a:p>
            <a:r>
              <a:rPr lang="en-GB" sz="2800" b="1"/>
              <a:t>ICAO SMS </a:t>
            </a:r>
            <a:r>
              <a:rPr lang="en-GB" sz="2000" b="1"/>
              <a:t>FRAMEWORK </a:t>
            </a:r>
            <a:r>
              <a:rPr lang="pl-PL" sz="2000" b="1"/>
              <a:t> - </a:t>
            </a:r>
            <a:r>
              <a:rPr lang="en-GB" sz="2000" b="1" i="1"/>
              <a:t>REQUIREMENT</a:t>
            </a:r>
          </a:p>
          <a:p>
            <a:r>
              <a:rPr lang="en-US" sz="2400" b="1"/>
              <a:t>SMS Element 3.1</a:t>
            </a:r>
            <a:r>
              <a:rPr lang="en-GB" sz="2400" b="1"/>
              <a:t> </a:t>
            </a:r>
            <a:r>
              <a:rPr lang="en-US" sz="2400" b="1"/>
              <a:t>Safety performance monitoring and measurement</a:t>
            </a:r>
            <a:r>
              <a:rPr lang="en-GB" sz="2400" b="1"/>
              <a:t> </a:t>
            </a:r>
            <a:endParaRPr lang="en-GB" sz="2400" b="1" i="1"/>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p:cNvSpPr>
            <a:spLocks noGrp="1"/>
          </p:cNvSpPr>
          <p:nvPr>
            <p:ph type="title" idx="4294967295"/>
          </p:nvPr>
        </p:nvSpPr>
        <p:spPr>
          <a:xfrm>
            <a:off x="296863" y="1085850"/>
            <a:ext cx="8229600" cy="415925"/>
          </a:xfrm>
        </p:spPr>
        <p:txBody>
          <a:bodyPr/>
          <a:lstStyle/>
          <a:p>
            <a:pPr eaLnBrk="1" hangingPunct="1"/>
            <a:r>
              <a:rPr lang="en-US" b="1" i="1" dirty="0" smtClean="0"/>
              <a:t>WP2.3 </a:t>
            </a:r>
            <a:r>
              <a:rPr lang="pl-PL" b="1" i="1" dirty="0" smtClean="0"/>
              <a:t>  </a:t>
            </a:r>
            <a:r>
              <a:rPr lang="en-US" b="1" i="1" dirty="0" smtClean="0"/>
              <a:t>Process for Safety Performance Monitoring</a:t>
            </a:r>
            <a:endParaRPr lang="en-029" b="1" i="1" dirty="0"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093B8FB1-693F-4261-8832-EB31AC4ED378}" type="slidenum">
              <a:rPr lang="en-US">
                <a:solidFill>
                  <a:srgbClr val="FFFFFF"/>
                </a:solidFill>
                <a:latin typeface="+mn-lt"/>
              </a:rPr>
              <a:pPr algn="r" fontAlgn="auto">
                <a:spcBef>
                  <a:spcPts val="0"/>
                </a:spcBef>
                <a:spcAft>
                  <a:spcPts val="0"/>
                </a:spcAft>
                <a:defRPr/>
              </a:pPr>
              <a:t>12</a:t>
            </a:fld>
            <a:endParaRPr lang="en-US">
              <a:solidFill>
                <a:srgbClr val="FFFFFF"/>
              </a:solidFill>
              <a:latin typeface="+mn-lt"/>
            </a:endParaRPr>
          </a:p>
        </p:txBody>
      </p:sp>
      <p:sp>
        <p:nvSpPr>
          <p:cNvPr id="102404"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2" name="Prostokąt 1"/>
          <p:cNvSpPr/>
          <p:nvPr/>
        </p:nvSpPr>
        <p:spPr>
          <a:xfrm>
            <a:off x="540543" y="3466060"/>
            <a:ext cx="7899121" cy="2246769"/>
          </a:xfrm>
          <a:prstGeom prst="rect">
            <a:avLst/>
          </a:prstGeom>
          <a:ln w="25400">
            <a:solidFill>
              <a:schemeClr val="accent1"/>
            </a:solidFill>
          </a:ln>
        </p:spPr>
        <p:txBody>
          <a:bodyPr wrap="square">
            <a:spAutoFit/>
          </a:bodyPr>
          <a:lstStyle/>
          <a:p>
            <a:r>
              <a:rPr lang="en-GB" sz="2800" smtClean="0"/>
              <a:t>The USOAP CMA provides a mechanism for ICAO to collect safety information from Member States and other stakeholders and to analyse this information using a risk-based approach to identify and prioritize appropriate activities to be carried out by ICAO.</a:t>
            </a:r>
            <a:endParaRPr lang="en-GB" sz="2800"/>
          </a:p>
        </p:txBody>
      </p:sp>
      <p:sp>
        <p:nvSpPr>
          <p:cNvPr id="8" name="Prostokąt 7"/>
          <p:cNvSpPr>
            <a:spLocks noChangeArrowheads="1"/>
          </p:cNvSpPr>
          <p:nvPr/>
        </p:nvSpPr>
        <p:spPr bwMode="auto">
          <a:xfrm>
            <a:off x="317499" y="1565018"/>
            <a:ext cx="7479615" cy="954107"/>
          </a:xfrm>
          <a:prstGeom prst="rect">
            <a:avLst/>
          </a:prstGeom>
          <a:noFill/>
          <a:ln w="9525">
            <a:noFill/>
            <a:miter lim="800000"/>
            <a:headEnd/>
            <a:tailEnd/>
          </a:ln>
        </p:spPr>
        <p:txBody>
          <a:bodyPr wrap="square">
            <a:spAutoFit/>
          </a:bodyPr>
          <a:lstStyle/>
          <a:p>
            <a:pPr algn="ctr"/>
            <a:r>
              <a:rPr lang="en-US" sz="2800" b="1" dirty="0" smtClean="0"/>
              <a:t>ICAO USOAP Continuo</a:t>
            </a:r>
            <a:r>
              <a:rPr lang="pl-PL" sz="2800" b="1" dirty="0" smtClean="0"/>
              <a:t>u</a:t>
            </a:r>
            <a:r>
              <a:rPr lang="en-US" sz="2800" b="1" dirty="0" smtClean="0"/>
              <a:t>s  Monitoring Approach (CMA) </a:t>
            </a:r>
            <a:r>
              <a:rPr lang="en-US" sz="2400" b="1" dirty="0" smtClean="0"/>
              <a:t> </a:t>
            </a:r>
            <a:endParaRPr lang="en-US" sz="2800" b="1" i="1" dirty="0"/>
          </a:p>
        </p:txBody>
      </p:sp>
      <p:sp>
        <p:nvSpPr>
          <p:cNvPr id="3" name="Prostokąt 2"/>
          <p:cNvSpPr/>
          <p:nvPr/>
        </p:nvSpPr>
        <p:spPr>
          <a:xfrm>
            <a:off x="317499" y="2641983"/>
            <a:ext cx="1861792" cy="523220"/>
          </a:xfrm>
          <a:prstGeom prst="rect">
            <a:avLst/>
          </a:prstGeom>
        </p:spPr>
        <p:txBody>
          <a:bodyPr wrap="none">
            <a:spAutoFit/>
          </a:bodyPr>
          <a:lstStyle/>
          <a:p>
            <a:pPr lvl="0"/>
            <a:r>
              <a:rPr lang="en-US" sz="2800" b="1" i="1" dirty="0">
                <a:solidFill>
                  <a:schemeClr val="tx2"/>
                </a:solidFill>
                <a:latin typeface="+mj-lt"/>
                <a:ea typeface="+mj-ea"/>
                <a:cs typeface="+mj-cs"/>
              </a:rPr>
              <a:t>OBJECTIVE</a:t>
            </a:r>
            <a:r>
              <a:rPr lang="pl-PL" sz="2800" b="1" i="1" dirty="0" smtClean="0">
                <a:solidFill>
                  <a:schemeClr val="tx2"/>
                </a:solidFill>
                <a:latin typeface="+mj-lt"/>
                <a:ea typeface="+mj-ea"/>
                <a:cs typeface="+mj-cs"/>
              </a:rPr>
              <a:t>:</a:t>
            </a:r>
            <a:endParaRPr lang="en-US" sz="2800" b="1" i="1" dirty="0">
              <a:solidFill>
                <a:schemeClr val="tx2"/>
              </a:solidFill>
              <a:latin typeface="+mj-lt"/>
              <a:ea typeface="+mj-ea"/>
              <a:cs typeface="+mj-cs"/>
            </a:endParaRPr>
          </a:p>
        </p:txBody>
      </p:sp>
    </p:spTree>
    <p:extLst>
      <p:ext uri="{BB962C8B-B14F-4D97-AF65-F5344CB8AC3E}">
        <p14:creationId xmlns:p14="http://schemas.microsoft.com/office/powerpoint/2010/main" val="2849183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p:cNvSpPr>
            <a:spLocks noGrp="1"/>
          </p:cNvSpPr>
          <p:nvPr>
            <p:ph type="title" idx="4294967295"/>
          </p:nvPr>
        </p:nvSpPr>
        <p:spPr>
          <a:xfrm>
            <a:off x="296863" y="1085850"/>
            <a:ext cx="8229600" cy="415925"/>
          </a:xfrm>
        </p:spPr>
        <p:txBody>
          <a:bodyPr/>
          <a:lstStyle/>
          <a:p>
            <a:pPr eaLnBrk="1" hangingPunct="1"/>
            <a:r>
              <a:rPr lang="en-US" b="1" i="1" dirty="0" smtClean="0"/>
              <a:t>WP2.3 </a:t>
            </a:r>
            <a:r>
              <a:rPr lang="pl-PL" b="1" i="1" dirty="0" smtClean="0"/>
              <a:t>  </a:t>
            </a:r>
            <a:r>
              <a:rPr lang="en-US" b="1" i="1" dirty="0" smtClean="0"/>
              <a:t>Process for Safety Performance Monitoring</a:t>
            </a:r>
            <a:endParaRPr lang="en-029" b="1" i="1" dirty="0"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093B8FB1-693F-4261-8832-EB31AC4ED378}" type="slidenum">
              <a:rPr lang="en-US">
                <a:solidFill>
                  <a:srgbClr val="FFFFFF"/>
                </a:solidFill>
                <a:latin typeface="+mn-lt"/>
              </a:rPr>
              <a:pPr algn="r" fontAlgn="auto">
                <a:spcBef>
                  <a:spcPts val="0"/>
                </a:spcBef>
                <a:spcAft>
                  <a:spcPts val="0"/>
                </a:spcAft>
                <a:defRPr/>
              </a:pPr>
              <a:t>13</a:t>
            </a:fld>
            <a:endParaRPr lang="en-US">
              <a:solidFill>
                <a:srgbClr val="FFFFFF"/>
              </a:solidFill>
              <a:latin typeface="+mn-lt"/>
            </a:endParaRPr>
          </a:p>
        </p:txBody>
      </p:sp>
      <p:sp>
        <p:nvSpPr>
          <p:cNvPr id="102404"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2" name="Prostokąt 1"/>
          <p:cNvSpPr/>
          <p:nvPr/>
        </p:nvSpPr>
        <p:spPr>
          <a:xfrm>
            <a:off x="540543" y="3466060"/>
            <a:ext cx="7899121" cy="1384995"/>
          </a:xfrm>
          <a:prstGeom prst="rect">
            <a:avLst/>
          </a:prstGeom>
          <a:ln w="25400">
            <a:solidFill>
              <a:schemeClr val="accent1"/>
            </a:solidFill>
          </a:ln>
        </p:spPr>
        <p:txBody>
          <a:bodyPr wrap="square">
            <a:spAutoFit/>
          </a:bodyPr>
          <a:lstStyle/>
          <a:p>
            <a:r>
              <a:rPr lang="en-US" sz="2800" dirty="0"/>
              <a:t>USOAP CMA is designed to monitor the safety oversight capabilities and safety performance of States </a:t>
            </a:r>
            <a:r>
              <a:rPr lang="en-US" sz="2800" dirty="0" smtClean="0"/>
              <a:t>on</a:t>
            </a:r>
            <a:r>
              <a:rPr lang="pl-PL" sz="2800" dirty="0" smtClean="0"/>
              <a:t> </a:t>
            </a:r>
            <a:r>
              <a:rPr lang="en-US" sz="2800" dirty="0" smtClean="0"/>
              <a:t>a </a:t>
            </a:r>
            <a:r>
              <a:rPr lang="en-US" sz="2800" dirty="0"/>
              <a:t>continuous </a:t>
            </a:r>
            <a:r>
              <a:rPr lang="en-US" sz="2800" dirty="0" smtClean="0"/>
              <a:t>basis</a:t>
            </a:r>
            <a:r>
              <a:rPr lang="pl-PL" sz="2800" dirty="0" smtClean="0"/>
              <a:t>.</a:t>
            </a:r>
            <a:endParaRPr lang="pl-PL" sz="2800" dirty="0"/>
          </a:p>
        </p:txBody>
      </p:sp>
      <p:sp>
        <p:nvSpPr>
          <p:cNvPr id="8" name="Prostokąt 7"/>
          <p:cNvSpPr>
            <a:spLocks noChangeArrowheads="1"/>
          </p:cNvSpPr>
          <p:nvPr/>
        </p:nvSpPr>
        <p:spPr bwMode="auto">
          <a:xfrm>
            <a:off x="317499" y="1565018"/>
            <a:ext cx="7479615" cy="954107"/>
          </a:xfrm>
          <a:prstGeom prst="rect">
            <a:avLst/>
          </a:prstGeom>
          <a:noFill/>
          <a:ln w="9525">
            <a:noFill/>
            <a:miter lim="800000"/>
            <a:headEnd/>
            <a:tailEnd/>
          </a:ln>
        </p:spPr>
        <p:txBody>
          <a:bodyPr wrap="square">
            <a:spAutoFit/>
          </a:bodyPr>
          <a:lstStyle/>
          <a:p>
            <a:pPr algn="ctr"/>
            <a:r>
              <a:rPr lang="en-US" sz="2800" b="1" dirty="0" smtClean="0"/>
              <a:t>ICAO USOAP Continuo</a:t>
            </a:r>
            <a:r>
              <a:rPr lang="pl-PL" sz="2800" b="1" dirty="0" smtClean="0"/>
              <a:t>u</a:t>
            </a:r>
            <a:r>
              <a:rPr lang="en-US" sz="2800" b="1" dirty="0" smtClean="0"/>
              <a:t>s  Monitoring Approach (CMA) </a:t>
            </a:r>
            <a:r>
              <a:rPr lang="en-US" sz="2400" b="1" dirty="0" smtClean="0"/>
              <a:t> </a:t>
            </a:r>
            <a:endParaRPr lang="en-US" sz="2800" b="1" i="1" dirty="0"/>
          </a:p>
        </p:txBody>
      </p:sp>
      <p:sp>
        <p:nvSpPr>
          <p:cNvPr id="3" name="Prostokąt 2"/>
          <p:cNvSpPr/>
          <p:nvPr/>
        </p:nvSpPr>
        <p:spPr>
          <a:xfrm>
            <a:off x="317499" y="2641983"/>
            <a:ext cx="1656672" cy="523220"/>
          </a:xfrm>
          <a:prstGeom prst="rect">
            <a:avLst/>
          </a:prstGeom>
        </p:spPr>
        <p:txBody>
          <a:bodyPr wrap="none">
            <a:spAutoFit/>
          </a:bodyPr>
          <a:lstStyle/>
          <a:p>
            <a:pPr lvl="0"/>
            <a:r>
              <a:rPr lang="en-US" sz="2800" b="1" i="1" dirty="0" smtClean="0">
                <a:solidFill>
                  <a:schemeClr val="tx2"/>
                </a:solidFill>
                <a:latin typeface="+mj-lt"/>
                <a:ea typeface="+mj-ea"/>
                <a:cs typeface="+mj-cs"/>
              </a:rPr>
              <a:t>CONCEPT</a:t>
            </a:r>
            <a:r>
              <a:rPr lang="pl-PL" sz="2800" b="1" i="1" dirty="0" smtClean="0">
                <a:solidFill>
                  <a:schemeClr val="tx2"/>
                </a:solidFill>
                <a:latin typeface="+mj-lt"/>
                <a:ea typeface="+mj-ea"/>
                <a:cs typeface="+mj-cs"/>
              </a:rPr>
              <a:t>:</a:t>
            </a:r>
            <a:endParaRPr lang="en-US" sz="2800" b="1" i="1" dirty="0">
              <a:solidFill>
                <a:schemeClr val="tx2"/>
              </a:solidFill>
              <a:latin typeface="+mj-lt"/>
              <a:ea typeface="+mj-ea"/>
              <a:cs typeface="+mj-cs"/>
            </a:endParaRPr>
          </a:p>
        </p:txBody>
      </p:sp>
    </p:spTree>
    <p:extLst>
      <p:ext uri="{BB962C8B-B14F-4D97-AF65-F5344CB8AC3E}">
        <p14:creationId xmlns:p14="http://schemas.microsoft.com/office/powerpoint/2010/main" val="26335211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p:cNvSpPr>
            <a:spLocks noGrp="1"/>
          </p:cNvSpPr>
          <p:nvPr>
            <p:ph type="title" idx="4294967295"/>
          </p:nvPr>
        </p:nvSpPr>
        <p:spPr>
          <a:xfrm>
            <a:off x="296863" y="1085850"/>
            <a:ext cx="8229600" cy="415925"/>
          </a:xfrm>
        </p:spPr>
        <p:txBody>
          <a:bodyPr/>
          <a:lstStyle/>
          <a:p>
            <a:pPr eaLnBrk="1" hangingPunct="1"/>
            <a:r>
              <a:rPr lang="en-US" b="1" i="1" dirty="0" smtClean="0"/>
              <a:t>WP2.3 </a:t>
            </a:r>
            <a:r>
              <a:rPr lang="pl-PL" b="1" i="1" dirty="0" smtClean="0"/>
              <a:t>  </a:t>
            </a:r>
            <a:r>
              <a:rPr lang="en-US" b="1" i="1" dirty="0" smtClean="0"/>
              <a:t>Process for Safety Performance Monitoring</a:t>
            </a:r>
            <a:endParaRPr lang="en-029" b="1" i="1" dirty="0"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093B8FB1-693F-4261-8832-EB31AC4ED378}" type="slidenum">
              <a:rPr lang="en-US">
                <a:solidFill>
                  <a:srgbClr val="FFFFFF"/>
                </a:solidFill>
                <a:latin typeface="+mn-lt"/>
              </a:rPr>
              <a:pPr algn="r" fontAlgn="auto">
                <a:spcBef>
                  <a:spcPts val="0"/>
                </a:spcBef>
                <a:spcAft>
                  <a:spcPts val="0"/>
                </a:spcAft>
                <a:defRPr/>
              </a:pPr>
              <a:t>14</a:t>
            </a:fld>
            <a:endParaRPr lang="en-US">
              <a:solidFill>
                <a:srgbClr val="FFFFFF"/>
              </a:solidFill>
              <a:latin typeface="+mn-lt"/>
            </a:endParaRPr>
          </a:p>
        </p:txBody>
      </p:sp>
      <p:sp>
        <p:nvSpPr>
          <p:cNvPr id="102404"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8" name="Prostokąt 7"/>
          <p:cNvSpPr>
            <a:spLocks noChangeArrowheads="1"/>
          </p:cNvSpPr>
          <p:nvPr/>
        </p:nvSpPr>
        <p:spPr bwMode="auto">
          <a:xfrm>
            <a:off x="317499" y="1565016"/>
            <a:ext cx="7479615" cy="954107"/>
          </a:xfrm>
          <a:prstGeom prst="rect">
            <a:avLst/>
          </a:prstGeom>
          <a:noFill/>
          <a:ln w="9525">
            <a:noFill/>
            <a:miter lim="800000"/>
            <a:headEnd/>
            <a:tailEnd/>
          </a:ln>
        </p:spPr>
        <p:txBody>
          <a:bodyPr wrap="square">
            <a:spAutoFit/>
          </a:bodyPr>
          <a:lstStyle/>
          <a:p>
            <a:pPr algn="ctr"/>
            <a:r>
              <a:rPr lang="en-US" sz="2800" b="1" dirty="0" smtClean="0"/>
              <a:t>ICAO USOAP Continuo</a:t>
            </a:r>
            <a:r>
              <a:rPr lang="pl-PL" sz="2800" b="1" dirty="0" smtClean="0"/>
              <a:t>u</a:t>
            </a:r>
            <a:r>
              <a:rPr lang="en-US" sz="2800" b="1" dirty="0" smtClean="0"/>
              <a:t>s  Monitoring Approach (CMA) </a:t>
            </a:r>
            <a:r>
              <a:rPr lang="en-US" sz="2400" b="1" dirty="0" smtClean="0"/>
              <a:t> </a:t>
            </a:r>
            <a:endParaRPr lang="en-US" sz="2800" b="1" i="1" dirty="0"/>
          </a:p>
        </p:txBody>
      </p:sp>
      <p:sp>
        <p:nvSpPr>
          <p:cNvPr id="3" name="Prostokąt 2"/>
          <p:cNvSpPr/>
          <p:nvPr/>
        </p:nvSpPr>
        <p:spPr>
          <a:xfrm>
            <a:off x="317499" y="2257515"/>
            <a:ext cx="1656672" cy="523220"/>
          </a:xfrm>
          <a:prstGeom prst="rect">
            <a:avLst/>
          </a:prstGeom>
        </p:spPr>
        <p:txBody>
          <a:bodyPr wrap="none">
            <a:spAutoFit/>
          </a:bodyPr>
          <a:lstStyle/>
          <a:p>
            <a:pPr lvl="0"/>
            <a:r>
              <a:rPr lang="en-US" sz="2800" b="1" i="1" dirty="0" smtClean="0">
                <a:solidFill>
                  <a:schemeClr val="tx2"/>
                </a:solidFill>
                <a:latin typeface="+mj-lt"/>
                <a:ea typeface="+mj-ea"/>
                <a:cs typeface="+mj-cs"/>
              </a:rPr>
              <a:t>CONCEPT</a:t>
            </a:r>
            <a:r>
              <a:rPr lang="pl-PL" sz="2800" b="1" i="1" dirty="0" smtClean="0">
                <a:solidFill>
                  <a:schemeClr val="tx2"/>
                </a:solidFill>
                <a:latin typeface="+mj-lt"/>
                <a:ea typeface="+mj-ea"/>
                <a:cs typeface="+mj-cs"/>
              </a:rPr>
              <a:t>:</a:t>
            </a:r>
            <a:endParaRPr lang="en-US" sz="2800" b="1" i="1" dirty="0">
              <a:solidFill>
                <a:schemeClr val="tx2"/>
              </a:solidFill>
              <a:latin typeface="+mj-lt"/>
              <a:ea typeface="+mj-ea"/>
              <a:cs typeface="+mj-cs"/>
            </a:endParaRPr>
          </a:p>
        </p:txBody>
      </p:sp>
      <p:sp>
        <p:nvSpPr>
          <p:cNvPr id="5" name="Schemat blokowy: lub 4"/>
          <p:cNvSpPr/>
          <p:nvPr/>
        </p:nvSpPr>
        <p:spPr>
          <a:xfrm>
            <a:off x="1322173" y="2621586"/>
            <a:ext cx="6771503" cy="3457938"/>
          </a:xfrm>
          <a:prstGeom prst="flowChartOr">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ole tekstowe 5"/>
          <p:cNvSpPr txBox="1"/>
          <p:nvPr/>
        </p:nvSpPr>
        <p:spPr>
          <a:xfrm>
            <a:off x="2379421" y="3052116"/>
            <a:ext cx="2239483" cy="1200329"/>
          </a:xfrm>
          <a:prstGeom prst="rect">
            <a:avLst/>
          </a:prstGeom>
          <a:noFill/>
        </p:spPr>
        <p:txBody>
          <a:bodyPr wrap="square" rtlCol="0">
            <a:spAutoFit/>
          </a:bodyPr>
          <a:lstStyle/>
          <a:p>
            <a:pPr algn="ctr"/>
            <a:r>
              <a:rPr lang="en-GB" sz="2400" b="1" dirty="0" smtClean="0"/>
              <a:t>Collection of</a:t>
            </a:r>
          </a:p>
          <a:p>
            <a:pPr algn="ctr"/>
            <a:r>
              <a:rPr lang="en-GB" sz="2400" b="1" dirty="0" smtClean="0"/>
              <a:t>Safety information</a:t>
            </a:r>
            <a:endParaRPr lang="en-GB" sz="2400" b="1" dirty="0"/>
          </a:p>
        </p:txBody>
      </p:sp>
      <p:sp>
        <p:nvSpPr>
          <p:cNvPr id="10" name="pole tekstowe 9"/>
          <p:cNvSpPr txBox="1"/>
          <p:nvPr/>
        </p:nvSpPr>
        <p:spPr>
          <a:xfrm>
            <a:off x="4816612" y="3052115"/>
            <a:ext cx="2239483" cy="1200329"/>
          </a:xfrm>
          <a:prstGeom prst="rect">
            <a:avLst/>
          </a:prstGeom>
          <a:noFill/>
        </p:spPr>
        <p:txBody>
          <a:bodyPr wrap="square" rtlCol="0">
            <a:spAutoFit/>
          </a:bodyPr>
          <a:lstStyle/>
          <a:p>
            <a:pPr algn="ctr"/>
            <a:r>
              <a:rPr lang="en-US" sz="2400" b="1" dirty="0"/>
              <a:t>Determination</a:t>
            </a:r>
          </a:p>
          <a:p>
            <a:pPr algn="ctr"/>
            <a:r>
              <a:rPr lang="en-US" sz="2400" b="1" dirty="0"/>
              <a:t>of State safety</a:t>
            </a:r>
          </a:p>
          <a:p>
            <a:pPr algn="ctr"/>
            <a:r>
              <a:rPr lang="en-US" sz="2400" b="1" dirty="0"/>
              <a:t>risk profile</a:t>
            </a:r>
            <a:endParaRPr lang="en-GB" sz="2400" b="1" dirty="0"/>
          </a:p>
        </p:txBody>
      </p:sp>
      <p:sp>
        <p:nvSpPr>
          <p:cNvPr id="11" name="pole tekstowe 10"/>
          <p:cNvSpPr txBox="1"/>
          <p:nvPr/>
        </p:nvSpPr>
        <p:spPr>
          <a:xfrm>
            <a:off x="4914952" y="4425441"/>
            <a:ext cx="2609798" cy="1200329"/>
          </a:xfrm>
          <a:prstGeom prst="rect">
            <a:avLst/>
          </a:prstGeom>
          <a:noFill/>
        </p:spPr>
        <p:txBody>
          <a:bodyPr wrap="square" rtlCol="0">
            <a:spAutoFit/>
          </a:bodyPr>
          <a:lstStyle/>
          <a:p>
            <a:pPr algn="ctr"/>
            <a:r>
              <a:rPr lang="en-US" sz="2400" b="1" dirty="0" smtClean="0"/>
              <a:t>Prioritization</a:t>
            </a:r>
            <a:r>
              <a:rPr lang="pl-PL" sz="2400" b="1" dirty="0" smtClean="0"/>
              <a:t> </a:t>
            </a:r>
            <a:r>
              <a:rPr lang="en-US" sz="2400" b="1" dirty="0" smtClean="0"/>
              <a:t>and </a:t>
            </a:r>
            <a:r>
              <a:rPr lang="en-US" sz="2400" b="1" dirty="0"/>
              <a:t>conduct </a:t>
            </a:r>
            <a:r>
              <a:rPr lang="en-US" sz="2400" b="1" dirty="0" smtClean="0"/>
              <a:t>of</a:t>
            </a:r>
            <a:r>
              <a:rPr lang="pl-PL" sz="2400" b="1" dirty="0" smtClean="0"/>
              <a:t> </a:t>
            </a:r>
            <a:r>
              <a:rPr lang="en-US" sz="2400" b="1" dirty="0" smtClean="0"/>
              <a:t>USOAP CMA</a:t>
            </a:r>
            <a:r>
              <a:rPr lang="pl-PL" sz="2400" b="1" dirty="0" smtClean="0"/>
              <a:t> </a:t>
            </a:r>
            <a:r>
              <a:rPr lang="en-US" sz="2400" b="1" dirty="0" smtClean="0"/>
              <a:t>activities</a:t>
            </a:r>
            <a:endParaRPr lang="en-GB" sz="2400" b="1" dirty="0"/>
          </a:p>
        </p:txBody>
      </p:sp>
      <p:sp>
        <p:nvSpPr>
          <p:cNvPr id="12" name="pole tekstowe 11"/>
          <p:cNvSpPr txBox="1"/>
          <p:nvPr/>
        </p:nvSpPr>
        <p:spPr>
          <a:xfrm>
            <a:off x="2009106" y="4439520"/>
            <a:ext cx="2609798" cy="830997"/>
          </a:xfrm>
          <a:prstGeom prst="rect">
            <a:avLst/>
          </a:prstGeom>
          <a:noFill/>
        </p:spPr>
        <p:txBody>
          <a:bodyPr wrap="square" rtlCol="0">
            <a:spAutoFit/>
          </a:bodyPr>
          <a:lstStyle/>
          <a:p>
            <a:pPr algn="ctr"/>
            <a:r>
              <a:rPr lang="en-US" sz="2400" b="1" dirty="0"/>
              <a:t>Update of LEIs</a:t>
            </a:r>
          </a:p>
          <a:p>
            <a:pPr algn="ctr"/>
            <a:r>
              <a:rPr lang="en-US" sz="2400" b="1" dirty="0"/>
              <a:t>and status of SSCs</a:t>
            </a:r>
            <a:endParaRPr lang="en-GB" sz="2400" b="1" dirty="0"/>
          </a:p>
        </p:txBody>
      </p:sp>
      <p:sp>
        <p:nvSpPr>
          <p:cNvPr id="7" name="pole tekstowe 6"/>
          <p:cNvSpPr txBox="1"/>
          <p:nvPr/>
        </p:nvSpPr>
        <p:spPr>
          <a:xfrm>
            <a:off x="679622" y="6079524"/>
            <a:ext cx="4432922" cy="646331"/>
          </a:xfrm>
          <a:prstGeom prst="rect">
            <a:avLst/>
          </a:prstGeom>
          <a:noFill/>
        </p:spPr>
        <p:txBody>
          <a:bodyPr wrap="square" rtlCol="0">
            <a:spAutoFit/>
          </a:bodyPr>
          <a:lstStyle/>
          <a:p>
            <a:pPr marL="285750" indent="-285750">
              <a:buFont typeface="Arial" pitchFamily="34" charset="0"/>
              <a:buChar char="•"/>
            </a:pPr>
            <a:r>
              <a:rPr lang="en-GB" b="1" smtClean="0"/>
              <a:t>Lack of Effective Implementation (LEI)</a:t>
            </a:r>
          </a:p>
          <a:p>
            <a:pPr marL="285750" indent="-285750">
              <a:buFont typeface="Arial" pitchFamily="34" charset="0"/>
              <a:buChar char="•"/>
            </a:pPr>
            <a:r>
              <a:rPr lang="en-GB" b="1" smtClean="0"/>
              <a:t>Significant Safety Concern  (SSC)</a:t>
            </a:r>
            <a:endParaRPr lang="en-GB" b="1"/>
          </a:p>
        </p:txBody>
      </p:sp>
      <p:sp>
        <p:nvSpPr>
          <p:cNvPr id="2" name="Łuk 1"/>
          <p:cNvSpPr/>
          <p:nvPr/>
        </p:nvSpPr>
        <p:spPr>
          <a:xfrm rot="2700000">
            <a:off x="5612104" y="2963399"/>
            <a:ext cx="2880000" cy="2880000"/>
          </a:xfrm>
          <a:prstGeom prst="arc">
            <a:avLst>
              <a:gd name="adj1" fmla="val 15729995"/>
              <a:gd name="adj2" fmla="val 21488737"/>
            </a:avLst>
          </a:prstGeom>
          <a:ln w="63500">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5" name="Łuk 14"/>
          <p:cNvSpPr/>
          <p:nvPr/>
        </p:nvSpPr>
        <p:spPr>
          <a:xfrm rot="13500000">
            <a:off x="913967" y="2910554"/>
            <a:ext cx="2880000" cy="2880000"/>
          </a:xfrm>
          <a:prstGeom prst="arc">
            <a:avLst>
              <a:gd name="adj1" fmla="val 15729995"/>
              <a:gd name="adj2" fmla="val 21488737"/>
            </a:avLst>
          </a:prstGeom>
          <a:ln w="63500">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Tree>
    <p:extLst>
      <p:ext uri="{BB962C8B-B14F-4D97-AF65-F5344CB8AC3E}">
        <p14:creationId xmlns:p14="http://schemas.microsoft.com/office/powerpoint/2010/main" val="39297953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p:cNvSpPr>
            <a:spLocks noGrp="1"/>
          </p:cNvSpPr>
          <p:nvPr>
            <p:ph type="title" idx="4294967295"/>
          </p:nvPr>
        </p:nvSpPr>
        <p:spPr>
          <a:xfrm>
            <a:off x="296863" y="1085850"/>
            <a:ext cx="8229600" cy="415925"/>
          </a:xfrm>
        </p:spPr>
        <p:txBody>
          <a:bodyPr/>
          <a:lstStyle/>
          <a:p>
            <a:pPr eaLnBrk="1" hangingPunct="1"/>
            <a:r>
              <a:rPr lang="en-US" b="1" i="1" dirty="0" smtClean="0"/>
              <a:t>WP2.3 </a:t>
            </a:r>
            <a:r>
              <a:rPr lang="pl-PL" b="1" i="1" dirty="0" smtClean="0"/>
              <a:t>  </a:t>
            </a:r>
            <a:r>
              <a:rPr lang="en-US" b="1" i="1" dirty="0" smtClean="0"/>
              <a:t>Process for Safety Performance Monitoring</a:t>
            </a:r>
            <a:endParaRPr lang="en-029" b="1" i="1" dirty="0"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093B8FB1-693F-4261-8832-EB31AC4ED378}" type="slidenum">
              <a:rPr lang="en-US">
                <a:solidFill>
                  <a:srgbClr val="FFFFFF"/>
                </a:solidFill>
                <a:latin typeface="+mn-lt"/>
              </a:rPr>
              <a:pPr algn="r" fontAlgn="auto">
                <a:spcBef>
                  <a:spcPts val="0"/>
                </a:spcBef>
                <a:spcAft>
                  <a:spcPts val="0"/>
                </a:spcAft>
                <a:defRPr/>
              </a:pPr>
              <a:t>15</a:t>
            </a:fld>
            <a:endParaRPr lang="en-US">
              <a:solidFill>
                <a:srgbClr val="FFFFFF"/>
              </a:solidFill>
              <a:latin typeface="+mn-lt"/>
            </a:endParaRPr>
          </a:p>
        </p:txBody>
      </p:sp>
      <p:sp>
        <p:nvSpPr>
          <p:cNvPr id="102404"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8" name="Prostokąt 7"/>
          <p:cNvSpPr>
            <a:spLocks noChangeArrowheads="1"/>
          </p:cNvSpPr>
          <p:nvPr/>
        </p:nvSpPr>
        <p:spPr bwMode="auto">
          <a:xfrm>
            <a:off x="317498" y="1565017"/>
            <a:ext cx="7479615" cy="954107"/>
          </a:xfrm>
          <a:prstGeom prst="rect">
            <a:avLst/>
          </a:prstGeom>
          <a:noFill/>
          <a:ln w="9525">
            <a:noFill/>
            <a:miter lim="800000"/>
            <a:headEnd/>
            <a:tailEnd/>
          </a:ln>
        </p:spPr>
        <p:txBody>
          <a:bodyPr wrap="square">
            <a:spAutoFit/>
          </a:bodyPr>
          <a:lstStyle/>
          <a:p>
            <a:pPr algn="ctr"/>
            <a:r>
              <a:rPr lang="en-US" sz="2800" b="1" dirty="0" smtClean="0"/>
              <a:t>ICAO USOAP Continuo</a:t>
            </a:r>
            <a:r>
              <a:rPr lang="pl-PL" sz="2800" b="1" dirty="0" smtClean="0"/>
              <a:t>u</a:t>
            </a:r>
            <a:r>
              <a:rPr lang="en-US" sz="2800" b="1" dirty="0" smtClean="0"/>
              <a:t>s  Monitoring Approach (CMA) </a:t>
            </a:r>
            <a:r>
              <a:rPr lang="en-US" sz="2400" b="1" dirty="0" smtClean="0"/>
              <a:t> </a:t>
            </a:r>
            <a:endParaRPr lang="en-US" sz="2800" b="1" i="1" dirty="0"/>
          </a:p>
        </p:txBody>
      </p:sp>
      <p:sp>
        <p:nvSpPr>
          <p:cNvPr id="3" name="Prostokąt 2"/>
          <p:cNvSpPr/>
          <p:nvPr/>
        </p:nvSpPr>
        <p:spPr>
          <a:xfrm>
            <a:off x="317499" y="2257515"/>
            <a:ext cx="2283254" cy="523220"/>
          </a:xfrm>
          <a:prstGeom prst="rect">
            <a:avLst/>
          </a:prstGeom>
        </p:spPr>
        <p:txBody>
          <a:bodyPr wrap="none">
            <a:spAutoFit/>
          </a:bodyPr>
          <a:lstStyle/>
          <a:p>
            <a:pPr lvl="0"/>
            <a:r>
              <a:rPr lang="en-US" sz="2800" b="1" i="1" dirty="0">
                <a:solidFill>
                  <a:schemeClr val="tx2"/>
                </a:solidFill>
                <a:latin typeface="+mj-lt"/>
                <a:ea typeface="+mj-ea"/>
                <a:cs typeface="+mj-cs"/>
              </a:rPr>
              <a:t>AUDIT AREAS</a:t>
            </a:r>
            <a:r>
              <a:rPr lang="pl-PL" sz="2800" b="1" i="1" dirty="0" smtClean="0">
                <a:solidFill>
                  <a:schemeClr val="tx2"/>
                </a:solidFill>
                <a:latin typeface="+mj-lt"/>
                <a:ea typeface="+mj-ea"/>
                <a:cs typeface="+mj-cs"/>
              </a:rPr>
              <a:t>:</a:t>
            </a:r>
            <a:endParaRPr lang="en-US" sz="2800" b="1" i="1" dirty="0">
              <a:solidFill>
                <a:schemeClr val="tx2"/>
              </a:solidFill>
              <a:latin typeface="+mj-lt"/>
              <a:ea typeface="+mj-ea"/>
              <a:cs typeface="+mj-cs"/>
            </a:endParaRPr>
          </a:p>
        </p:txBody>
      </p:sp>
      <p:sp>
        <p:nvSpPr>
          <p:cNvPr id="11" name="pole tekstowe 10"/>
          <p:cNvSpPr txBox="1"/>
          <p:nvPr/>
        </p:nvSpPr>
        <p:spPr>
          <a:xfrm>
            <a:off x="812508" y="2780735"/>
            <a:ext cx="7874292" cy="3416320"/>
          </a:xfrm>
          <a:prstGeom prst="rect">
            <a:avLst/>
          </a:prstGeom>
          <a:noFill/>
        </p:spPr>
        <p:txBody>
          <a:bodyPr wrap="square" rtlCol="0">
            <a:spAutoFit/>
          </a:bodyPr>
          <a:lstStyle/>
          <a:p>
            <a:pPr marL="457200" indent="-457200">
              <a:buFont typeface="+mj-lt"/>
              <a:buAutoNum type="arabicPeriod"/>
            </a:pPr>
            <a:r>
              <a:rPr lang="en-US" sz="2400" b="1" dirty="0" smtClean="0"/>
              <a:t>primary </a:t>
            </a:r>
            <a:r>
              <a:rPr lang="en-US" sz="2400" b="1" dirty="0"/>
              <a:t>aviation legislation and civil aviation regulations (LEG);</a:t>
            </a:r>
          </a:p>
          <a:p>
            <a:pPr marL="457200" indent="-457200">
              <a:buFont typeface="+mj-lt"/>
              <a:buAutoNum type="arabicPeriod"/>
            </a:pPr>
            <a:r>
              <a:rPr lang="en-US" sz="2400" b="1" dirty="0" smtClean="0"/>
              <a:t>civil </a:t>
            </a:r>
            <a:r>
              <a:rPr lang="en-US" sz="2400" b="1" dirty="0"/>
              <a:t>aviation organization (ORG);</a:t>
            </a:r>
          </a:p>
          <a:p>
            <a:pPr marL="457200" indent="-457200">
              <a:buFont typeface="+mj-lt"/>
              <a:buAutoNum type="arabicPeriod"/>
            </a:pPr>
            <a:r>
              <a:rPr lang="en-US" sz="2400" b="1" dirty="0" smtClean="0"/>
              <a:t>personnel </a:t>
            </a:r>
            <a:r>
              <a:rPr lang="en-US" sz="2400" b="1" dirty="0"/>
              <a:t>licensing and training (PEL);</a:t>
            </a:r>
          </a:p>
          <a:p>
            <a:pPr marL="457200" indent="-457200">
              <a:buFont typeface="+mj-lt"/>
              <a:buAutoNum type="arabicPeriod"/>
            </a:pPr>
            <a:r>
              <a:rPr lang="en-US" sz="2400" b="1" dirty="0" smtClean="0"/>
              <a:t>aircraft </a:t>
            </a:r>
            <a:r>
              <a:rPr lang="en-US" sz="2400" b="1" dirty="0"/>
              <a:t>operations (OPS);</a:t>
            </a:r>
          </a:p>
          <a:p>
            <a:pPr marL="457200" indent="-457200">
              <a:buFont typeface="+mj-lt"/>
              <a:buAutoNum type="arabicPeriod"/>
            </a:pPr>
            <a:r>
              <a:rPr lang="en-US" sz="2400" b="1" dirty="0" smtClean="0"/>
              <a:t>airworthiness </a:t>
            </a:r>
            <a:r>
              <a:rPr lang="en-US" sz="2400" b="1" dirty="0"/>
              <a:t>of aircraft (AIR);</a:t>
            </a:r>
          </a:p>
          <a:p>
            <a:pPr marL="457200" indent="-457200">
              <a:buFont typeface="+mj-lt"/>
              <a:buAutoNum type="arabicPeriod"/>
            </a:pPr>
            <a:r>
              <a:rPr lang="en-US" sz="2400" b="1" dirty="0" smtClean="0"/>
              <a:t>aircraft </a:t>
            </a:r>
            <a:r>
              <a:rPr lang="en-US" sz="2400" b="1" dirty="0"/>
              <a:t>accident and incident investigation (AIG);</a:t>
            </a:r>
          </a:p>
          <a:p>
            <a:pPr marL="457200" indent="-457200">
              <a:buFont typeface="+mj-lt"/>
              <a:buAutoNum type="arabicPeriod"/>
            </a:pPr>
            <a:r>
              <a:rPr lang="en-US" sz="2400" b="1" dirty="0" smtClean="0"/>
              <a:t>air </a:t>
            </a:r>
            <a:r>
              <a:rPr lang="en-US" sz="2400" b="1" dirty="0"/>
              <a:t>navigation services (ANS); and</a:t>
            </a:r>
          </a:p>
          <a:p>
            <a:pPr marL="457200" indent="-457200">
              <a:buFont typeface="+mj-lt"/>
              <a:buAutoNum type="arabicPeriod"/>
            </a:pPr>
            <a:r>
              <a:rPr lang="en-US" sz="2400" b="1" dirty="0" smtClean="0"/>
              <a:t>aerodromes </a:t>
            </a:r>
            <a:r>
              <a:rPr lang="en-US" sz="2400" b="1" dirty="0"/>
              <a:t>and ground aids (AGA).</a:t>
            </a:r>
            <a:endParaRPr lang="en-GB" sz="2400" b="1" dirty="0"/>
          </a:p>
        </p:txBody>
      </p:sp>
    </p:spTree>
    <p:extLst>
      <p:ext uri="{BB962C8B-B14F-4D97-AF65-F5344CB8AC3E}">
        <p14:creationId xmlns:p14="http://schemas.microsoft.com/office/powerpoint/2010/main" val="97215156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6C1EFD8A-BA1D-4766-AF1D-7113029C5D2E}" type="slidenum">
              <a:rPr lang="en-US">
                <a:solidFill>
                  <a:srgbClr val="FFFFFF"/>
                </a:solidFill>
                <a:latin typeface="+mn-lt"/>
              </a:rPr>
              <a:pPr algn="r" fontAlgn="auto">
                <a:spcBef>
                  <a:spcPts val="0"/>
                </a:spcBef>
                <a:spcAft>
                  <a:spcPts val="0"/>
                </a:spcAft>
                <a:defRPr/>
              </a:pPr>
              <a:t>16</a:t>
            </a:fld>
            <a:endParaRPr lang="en-US">
              <a:solidFill>
                <a:srgbClr val="FFFFFF"/>
              </a:solidFill>
              <a:latin typeface="+mn-lt"/>
            </a:endParaRPr>
          </a:p>
        </p:txBody>
      </p:sp>
      <p:sp>
        <p:nvSpPr>
          <p:cNvPr id="52227"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52228" name="Content Placeholder 2"/>
          <p:cNvSpPr txBox="1">
            <a:spLocks/>
          </p:cNvSpPr>
          <p:nvPr/>
        </p:nvSpPr>
        <p:spPr bwMode="auto">
          <a:xfrm>
            <a:off x="368300" y="1635125"/>
            <a:ext cx="5132388" cy="428625"/>
          </a:xfrm>
          <a:prstGeom prst="rect">
            <a:avLst/>
          </a:prstGeom>
          <a:noFill/>
          <a:ln w="9525">
            <a:noFill/>
            <a:miter lim="800000"/>
            <a:headEnd/>
            <a:tailEnd/>
          </a:ln>
        </p:spPr>
        <p:txBody>
          <a:bodyPr/>
          <a:lstStyle/>
          <a:p>
            <a:pPr>
              <a:spcBef>
                <a:spcPts val="300"/>
              </a:spcBef>
              <a:buClr>
                <a:schemeClr val="accent1"/>
              </a:buClr>
              <a:buFont typeface="Calibri" pitchFamily="34" charset="0"/>
              <a:buNone/>
            </a:pPr>
            <a:r>
              <a:rPr lang="en-US" sz="2400" b="1">
                <a:solidFill>
                  <a:schemeClr val="tx2"/>
                </a:solidFill>
              </a:rPr>
              <a:t>WP2.3  Role of the participants</a:t>
            </a:r>
            <a:endParaRPr lang="en-GB" sz="2400">
              <a:solidFill>
                <a:srgbClr val="000000"/>
              </a:solidFill>
            </a:endParaRPr>
          </a:p>
          <a:p>
            <a:pPr marL="1020763" lvl="2" indent="-457200">
              <a:spcBef>
                <a:spcPts val="300"/>
              </a:spcBef>
              <a:buClr>
                <a:schemeClr val="accent1"/>
              </a:buClr>
              <a:buFont typeface="Calibri" pitchFamily="34" charset="0"/>
              <a:buAutoNum type="arabicPeriod"/>
            </a:pPr>
            <a:endParaRPr lang="en-GB">
              <a:solidFill>
                <a:srgbClr val="000000"/>
              </a:solidFill>
            </a:endParaRPr>
          </a:p>
        </p:txBody>
      </p:sp>
      <p:sp>
        <p:nvSpPr>
          <p:cNvPr id="52229" name="Symbol zastępczy zawartości 2"/>
          <p:cNvSpPr>
            <a:spLocks noGrp="1"/>
          </p:cNvSpPr>
          <p:nvPr>
            <p:ph idx="4294967295"/>
          </p:nvPr>
        </p:nvSpPr>
        <p:spPr>
          <a:xfrm>
            <a:off x="368300" y="2914650"/>
            <a:ext cx="8229600" cy="3186113"/>
          </a:xfrm>
        </p:spPr>
        <p:txBody>
          <a:bodyPr/>
          <a:lstStyle/>
          <a:p>
            <a:pPr eaLnBrk="1" hangingPunct="1"/>
            <a:r>
              <a:rPr lang="en-GB" dirty="0" smtClean="0">
                <a:solidFill>
                  <a:srgbClr val="000000"/>
                </a:solidFill>
              </a:rPr>
              <a:t>Developing and validating a </a:t>
            </a:r>
            <a:r>
              <a:rPr lang="en-GB" b="1" dirty="0" smtClean="0">
                <a:solidFill>
                  <a:srgbClr val="000000"/>
                </a:solidFill>
              </a:rPr>
              <a:t>continuous monitoring process </a:t>
            </a:r>
            <a:r>
              <a:rPr lang="en-GB" dirty="0" smtClean="0">
                <a:solidFill>
                  <a:srgbClr val="000000"/>
                </a:solidFill>
              </a:rPr>
              <a:t>in which </a:t>
            </a:r>
            <a:r>
              <a:rPr lang="en-GB" b="1" dirty="0" smtClean="0">
                <a:solidFill>
                  <a:srgbClr val="000000"/>
                </a:solidFill>
              </a:rPr>
              <a:t>safety performance indicators </a:t>
            </a:r>
            <a:r>
              <a:rPr lang="en-GB" dirty="0" smtClean="0">
                <a:solidFill>
                  <a:srgbClr val="000000"/>
                </a:solidFill>
              </a:rPr>
              <a:t>for each stakeholder will be linked with precursors for all the </a:t>
            </a:r>
            <a:r>
              <a:rPr lang="en-GB" b="1" dirty="0" smtClean="0">
                <a:solidFill>
                  <a:srgbClr val="000000"/>
                </a:solidFill>
              </a:rPr>
              <a:t>main operational issues </a:t>
            </a:r>
            <a:r>
              <a:rPr lang="en-GB" dirty="0" smtClean="0">
                <a:solidFill>
                  <a:srgbClr val="000000"/>
                </a:solidFill>
              </a:rPr>
              <a:t>for commercial air transport operations</a:t>
            </a:r>
            <a:r>
              <a:rPr lang="en-GB" dirty="0" smtClean="0"/>
              <a:t>.</a:t>
            </a:r>
            <a:endParaRPr lang="pl-PL" dirty="0" smtClean="0"/>
          </a:p>
          <a:p>
            <a:pPr eaLnBrk="1" hangingPunct="1">
              <a:spcBef>
                <a:spcPts val="600"/>
              </a:spcBef>
            </a:pPr>
            <a:r>
              <a:rPr lang="en-US" dirty="0" smtClean="0">
                <a:solidFill>
                  <a:srgbClr val="000000"/>
                </a:solidFill>
              </a:rPr>
              <a:t>Collecting the results of the work carried out by the partners and preparing the report</a:t>
            </a:r>
            <a:r>
              <a:rPr lang="pl-PL" dirty="0" smtClean="0">
                <a:solidFill>
                  <a:srgbClr val="000000"/>
                </a:solidFill>
              </a:rPr>
              <a:t> </a:t>
            </a:r>
            <a:r>
              <a:rPr lang="en-US" b="1" dirty="0" smtClean="0">
                <a:solidFill>
                  <a:srgbClr val="000000"/>
                </a:solidFill>
              </a:rPr>
              <a:t>D2.3 : Process Safety Performance Monitoring</a:t>
            </a:r>
            <a:r>
              <a:rPr lang="pl-PL" dirty="0" smtClean="0">
                <a:solidFill>
                  <a:srgbClr val="000000"/>
                </a:solidFill>
              </a:rPr>
              <a:t> (M 18).</a:t>
            </a:r>
          </a:p>
          <a:p>
            <a:pPr eaLnBrk="1" hangingPunct="1"/>
            <a:endParaRPr lang="pl-PL" dirty="0" smtClean="0"/>
          </a:p>
          <a:p>
            <a:pPr eaLnBrk="1" hangingPunct="1"/>
            <a:endParaRPr lang="pl-PL"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D655974E-B161-4119-B460-DED45803253C}" type="slidenum">
              <a:rPr lang="en-US">
                <a:solidFill>
                  <a:srgbClr val="FFFFFF"/>
                </a:solidFill>
                <a:latin typeface="+mn-lt"/>
              </a:rPr>
              <a:pPr algn="r" fontAlgn="auto">
                <a:spcBef>
                  <a:spcPts val="0"/>
                </a:spcBef>
                <a:spcAft>
                  <a:spcPts val="0"/>
                </a:spcAft>
                <a:defRPr/>
              </a:pPr>
              <a:t>17</a:t>
            </a:fld>
            <a:endParaRPr lang="en-US">
              <a:solidFill>
                <a:srgbClr val="FFFFFF"/>
              </a:solidFill>
              <a:latin typeface="+mn-lt"/>
            </a:endParaRPr>
          </a:p>
        </p:txBody>
      </p:sp>
      <p:sp>
        <p:nvSpPr>
          <p:cNvPr id="54275"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54276" name="Content Placeholder 2"/>
          <p:cNvSpPr txBox="1">
            <a:spLocks/>
          </p:cNvSpPr>
          <p:nvPr/>
        </p:nvSpPr>
        <p:spPr bwMode="auto">
          <a:xfrm>
            <a:off x="368300" y="1635125"/>
            <a:ext cx="5132388" cy="428625"/>
          </a:xfrm>
          <a:prstGeom prst="rect">
            <a:avLst/>
          </a:prstGeom>
          <a:noFill/>
          <a:ln w="9525">
            <a:noFill/>
            <a:miter lim="800000"/>
            <a:headEnd/>
            <a:tailEnd/>
          </a:ln>
        </p:spPr>
        <p:txBody>
          <a:bodyPr/>
          <a:lstStyle/>
          <a:p>
            <a:pPr>
              <a:spcBef>
                <a:spcPts val="300"/>
              </a:spcBef>
              <a:buClr>
                <a:schemeClr val="accent1"/>
              </a:buClr>
              <a:buFont typeface="Calibri" pitchFamily="34" charset="0"/>
              <a:buNone/>
            </a:pPr>
            <a:r>
              <a:rPr lang="en-US" sz="2400" b="1">
                <a:solidFill>
                  <a:schemeClr val="tx2"/>
                </a:solidFill>
              </a:rPr>
              <a:t>WP2.3  Role of the participants</a:t>
            </a:r>
            <a:endParaRPr lang="en-GB" sz="2400">
              <a:solidFill>
                <a:srgbClr val="000000"/>
              </a:solidFill>
            </a:endParaRPr>
          </a:p>
          <a:p>
            <a:pPr marL="1020763" lvl="2" indent="-457200">
              <a:spcBef>
                <a:spcPts val="300"/>
              </a:spcBef>
              <a:buClr>
                <a:schemeClr val="accent1"/>
              </a:buClr>
              <a:buFont typeface="Calibri" pitchFamily="34" charset="0"/>
              <a:buAutoNum type="arabicPeriod"/>
            </a:pPr>
            <a:endParaRPr lang="en-GB">
              <a:solidFill>
                <a:srgbClr val="000000"/>
              </a:solidFill>
            </a:endParaRPr>
          </a:p>
        </p:txBody>
      </p:sp>
      <p:sp>
        <p:nvSpPr>
          <p:cNvPr id="54277" name="Symbol zastępczy zawartości 2"/>
          <p:cNvSpPr>
            <a:spLocks noGrp="1"/>
          </p:cNvSpPr>
          <p:nvPr>
            <p:ph idx="4294967295"/>
          </p:nvPr>
        </p:nvSpPr>
        <p:spPr>
          <a:xfrm>
            <a:off x="312738" y="2792413"/>
            <a:ext cx="8229600" cy="3184525"/>
          </a:xfrm>
        </p:spPr>
        <p:txBody>
          <a:bodyPr/>
          <a:lstStyle/>
          <a:p>
            <a:pPr eaLnBrk="1" hangingPunct="1"/>
            <a:r>
              <a:rPr lang="en-GB" smtClean="0">
                <a:solidFill>
                  <a:srgbClr val="000000"/>
                </a:solidFill>
              </a:rPr>
              <a:t>Investigation of how </a:t>
            </a:r>
            <a:r>
              <a:rPr lang="en-GB" b="1" smtClean="0">
                <a:solidFill>
                  <a:srgbClr val="000000"/>
                </a:solidFill>
              </a:rPr>
              <a:t>flight data monitoring </a:t>
            </a:r>
            <a:r>
              <a:rPr lang="en-GB" smtClean="0">
                <a:solidFill>
                  <a:srgbClr val="000000"/>
                </a:solidFill>
              </a:rPr>
              <a:t>(FDM) can be used to enhance the safety benefits of a multi-stakeholder CMA in aviation – particularly:</a:t>
            </a:r>
          </a:p>
          <a:p>
            <a:pPr lvl="2" eaLnBrk="1" hangingPunct="1">
              <a:spcAft>
                <a:spcPts val="300"/>
              </a:spcAft>
              <a:buFont typeface="Wingdings" pitchFamily="2" charset="2"/>
              <a:buChar char="§"/>
            </a:pPr>
            <a:r>
              <a:rPr lang="en-GB" sz="2200" smtClean="0">
                <a:solidFill>
                  <a:srgbClr val="000000"/>
                </a:solidFill>
              </a:rPr>
              <a:t>How normal operational data can be used to monitor (trends) flight operations and flight crew behaviour?</a:t>
            </a:r>
          </a:p>
          <a:p>
            <a:pPr lvl="2" eaLnBrk="1" hangingPunct="1">
              <a:spcAft>
                <a:spcPts val="300"/>
              </a:spcAft>
              <a:buFont typeface="Wingdings" pitchFamily="2" charset="2"/>
              <a:buChar char="§"/>
            </a:pPr>
            <a:r>
              <a:rPr lang="en-GB" sz="2200" smtClean="0">
                <a:solidFill>
                  <a:srgbClr val="000000"/>
                </a:solidFill>
              </a:rPr>
              <a:t>How this information can be compared with expected operational and behavioural performance?</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5DE5DC4A-1DB3-4B64-9928-862288823930}" type="slidenum">
              <a:rPr lang="en-US">
                <a:solidFill>
                  <a:srgbClr val="FFFFFF"/>
                </a:solidFill>
                <a:latin typeface="+mn-lt"/>
              </a:rPr>
              <a:pPr algn="r" fontAlgn="auto">
                <a:spcBef>
                  <a:spcPts val="0"/>
                </a:spcBef>
                <a:spcAft>
                  <a:spcPts val="0"/>
                </a:spcAft>
                <a:defRPr/>
              </a:pPr>
              <a:t>18</a:t>
            </a:fld>
            <a:endParaRPr lang="en-US">
              <a:solidFill>
                <a:srgbClr val="FFFFFF"/>
              </a:solidFill>
              <a:latin typeface="+mn-lt"/>
            </a:endParaRPr>
          </a:p>
        </p:txBody>
      </p:sp>
      <p:sp>
        <p:nvSpPr>
          <p:cNvPr id="56323"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56324" name="Content Placeholder 2"/>
          <p:cNvSpPr txBox="1">
            <a:spLocks/>
          </p:cNvSpPr>
          <p:nvPr/>
        </p:nvSpPr>
        <p:spPr bwMode="auto">
          <a:xfrm>
            <a:off x="368300" y="1635125"/>
            <a:ext cx="5132388" cy="428625"/>
          </a:xfrm>
          <a:prstGeom prst="rect">
            <a:avLst/>
          </a:prstGeom>
          <a:noFill/>
          <a:ln w="9525">
            <a:noFill/>
            <a:miter lim="800000"/>
            <a:headEnd/>
            <a:tailEnd/>
          </a:ln>
        </p:spPr>
        <p:txBody>
          <a:bodyPr/>
          <a:lstStyle/>
          <a:p>
            <a:pPr>
              <a:spcBef>
                <a:spcPts val="300"/>
              </a:spcBef>
              <a:buClr>
                <a:schemeClr val="accent1"/>
              </a:buClr>
              <a:buFont typeface="Calibri" pitchFamily="34" charset="0"/>
              <a:buNone/>
            </a:pPr>
            <a:r>
              <a:rPr lang="en-US" sz="2400" b="1">
                <a:solidFill>
                  <a:schemeClr val="tx2"/>
                </a:solidFill>
              </a:rPr>
              <a:t>WP2.3  Role of the participants</a:t>
            </a:r>
            <a:endParaRPr lang="en-GB" sz="2400">
              <a:solidFill>
                <a:srgbClr val="000000"/>
              </a:solidFill>
            </a:endParaRPr>
          </a:p>
          <a:p>
            <a:pPr marL="1020763" lvl="2" indent="-457200">
              <a:spcBef>
                <a:spcPts val="300"/>
              </a:spcBef>
              <a:buClr>
                <a:schemeClr val="accent1"/>
              </a:buClr>
              <a:buFont typeface="Calibri" pitchFamily="34" charset="0"/>
              <a:buAutoNum type="arabicPeriod"/>
            </a:pPr>
            <a:endParaRPr lang="en-GB">
              <a:solidFill>
                <a:srgbClr val="000000"/>
              </a:solidFill>
            </a:endParaRPr>
          </a:p>
        </p:txBody>
      </p:sp>
      <p:sp>
        <p:nvSpPr>
          <p:cNvPr id="56325" name="Symbol zastępczy zawartości 2"/>
          <p:cNvSpPr>
            <a:spLocks noGrp="1"/>
          </p:cNvSpPr>
          <p:nvPr>
            <p:ph idx="4294967295"/>
          </p:nvPr>
        </p:nvSpPr>
        <p:spPr>
          <a:xfrm>
            <a:off x="368300" y="2787650"/>
            <a:ext cx="8229600" cy="2506663"/>
          </a:xfrm>
        </p:spPr>
        <p:txBody>
          <a:bodyPr/>
          <a:lstStyle/>
          <a:p>
            <a:pPr eaLnBrk="1" hangingPunct="1"/>
            <a:r>
              <a:rPr lang="en-GB" smtClean="0">
                <a:solidFill>
                  <a:srgbClr val="000000"/>
                </a:solidFill>
              </a:rPr>
              <a:t>The contribution to development and validation of the </a:t>
            </a:r>
            <a:r>
              <a:rPr lang="en-GB" b="1" smtClean="0">
                <a:solidFill>
                  <a:srgbClr val="000000"/>
                </a:solidFill>
              </a:rPr>
              <a:t>continuous monitoring process </a:t>
            </a:r>
            <a:r>
              <a:rPr lang="en-GB" smtClean="0">
                <a:solidFill>
                  <a:srgbClr val="000000"/>
                </a:solidFill>
              </a:rPr>
              <a:t>by investigating: </a:t>
            </a:r>
          </a:p>
          <a:p>
            <a:pPr lvl="2" eaLnBrk="1" hangingPunct="1">
              <a:buFont typeface="Wingdings" pitchFamily="2" charset="2"/>
              <a:buChar char="§"/>
            </a:pPr>
            <a:r>
              <a:rPr lang="en-GB" sz="2200" smtClean="0">
                <a:solidFill>
                  <a:srgbClr val="000000"/>
                </a:solidFill>
              </a:rPr>
              <a:t>How </a:t>
            </a:r>
            <a:r>
              <a:rPr lang="en-GB" sz="2200" b="1" smtClean="0">
                <a:solidFill>
                  <a:srgbClr val="000000"/>
                </a:solidFill>
              </a:rPr>
              <a:t>Continuous Monitoring Approach</a:t>
            </a:r>
            <a:r>
              <a:rPr lang="en-GB" sz="2200" smtClean="0">
                <a:solidFill>
                  <a:srgbClr val="000000"/>
                </a:solidFill>
              </a:rPr>
              <a:t> (CMA) can be used as an integral part of the life cycle processes for continued airworthiness of aircraft, and maintenance of certificates for air navigation service providers, operators, and manufacturers?</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F1C7A75B-ADCD-4812-BABB-34289175FAA5}" type="slidenum">
              <a:rPr lang="en-US">
                <a:solidFill>
                  <a:srgbClr val="FFFFFF"/>
                </a:solidFill>
                <a:latin typeface="+mn-lt"/>
              </a:rPr>
              <a:pPr algn="r" fontAlgn="auto">
                <a:spcBef>
                  <a:spcPts val="0"/>
                </a:spcBef>
                <a:spcAft>
                  <a:spcPts val="0"/>
                </a:spcAft>
                <a:defRPr/>
              </a:pPr>
              <a:t>19</a:t>
            </a:fld>
            <a:endParaRPr lang="en-US">
              <a:solidFill>
                <a:srgbClr val="FFFFFF"/>
              </a:solidFill>
              <a:latin typeface="+mn-lt"/>
            </a:endParaRPr>
          </a:p>
        </p:txBody>
      </p:sp>
      <p:sp>
        <p:nvSpPr>
          <p:cNvPr id="58371"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58372" name="Content Placeholder 2"/>
          <p:cNvSpPr txBox="1">
            <a:spLocks/>
          </p:cNvSpPr>
          <p:nvPr/>
        </p:nvSpPr>
        <p:spPr bwMode="auto">
          <a:xfrm>
            <a:off x="368300" y="1635125"/>
            <a:ext cx="5132388" cy="428625"/>
          </a:xfrm>
          <a:prstGeom prst="rect">
            <a:avLst/>
          </a:prstGeom>
          <a:noFill/>
          <a:ln w="9525">
            <a:noFill/>
            <a:miter lim="800000"/>
            <a:headEnd/>
            <a:tailEnd/>
          </a:ln>
        </p:spPr>
        <p:txBody>
          <a:bodyPr/>
          <a:lstStyle/>
          <a:p>
            <a:pPr>
              <a:spcBef>
                <a:spcPts val="300"/>
              </a:spcBef>
              <a:buClr>
                <a:schemeClr val="accent1"/>
              </a:buClr>
              <a:buFont typeface="Calibri" pitchFamily="34" charset="0"/>
              <a:buNone/>
            </a:pPr>
            <a:r>
              <a:rPr lang="en-US" sz="2400" b="1">
                <a:solidFill>
                  <a:schemeClr val="tx2"/>
                </a:solidFill>
              </a:rPr>
              <a:t>WP2.3  Role of the participants</a:t>
            </a:r>
            <a:endParaRPr lang="en-GB" sz="2400">
              <a:solidFill>
                <a:srgbClr val="000000"/>
              </a:solidFill>
            </a:endParaRPr>
          </a:p>
          <a:p>
            <a:pPr marL="1020763" lvl="2" indent="-457200">
              <a:spcBef>
                <a:spcPts val="300"/>
              </a:spcBef>
              <a:buClr>
                <a:schemeClr val="accent1"/>
              </a:buClr>
              <a:buFont typeface="Calibri" pitchFamily="34" charset="0"/>
              <a:buAutoNum type="arabicPeriod"/>
            </a:pPr>
            <a:endParaRPr lang="en-GB">
              <a:solidFill>
                <a:srgbClr val="000000"/>
              </a:solidFill>
            </a:endParaRPr>
          </a:p>
        </p:txBody>
      </p:sp>
      <p:sp>
        <p:nvSpPr>
          <p:cNvPr id="58373" name="Symbol zastępczy zawartości 2"/>
          <p:cNvSpPr>
            <a:spLocks noGrp="1"/>
          </p:cNvSpPr>
          <p:nvPr>
            <p:ph idx="4294967295"/>
          </p:nvPr>
        </p:nvSpPr>
        <p:spPr>
          <a:xfrm>
            <a:off x="368300" y="2914650"/>
            <a:ext cx="8229600" cy="1720850"/>
          </a:xfrm>
        </p:spPr>
        <p:txBody>
          <a:bodyPr/>
          <a:lstStyle/>
          <a:p>
            <a:pPr eaLnBrk="1" hangingPunct="1"/>
            <a:r>
              <a:rPr lang="pl-PL" smtClean="0">
                <a:solidFill>
                  <a:srgbClr val="000000"/>
                </a:solidFill>
              </a:rPr>
              <a:t>T</a:t>
            </a:r>
            <a:r>
              <a:rPr lang="en-US" smtClean="0">
                <a:solidFill>
                  <a:srgbClr val="000000"/>
                </a:solidFill>
              </a:rPr>
              <a:t>he contribution to development and validation of the </a:t>
            </a:r>
            <a:r>
              <a:rPr lang="en-US" b="1" smtClean="0">
                <a:solidFill>
                  <a:srgbClr val="000000"/>
                </a:solidFill>
              </a:rPr>
              <a:t>continuous monitoring process</a:t>
            </a:r>
            <a:r>
              <a:rPr lang="pl-PL" b="1" smtClean="0">
                <a:solidFill>
                  <a:srgbClr val="000000"/>
                </a:solidFill>
              </a:rPr>
              <a:t> </a:t>
            </a:r>
            <a:r>
              <a:rPr lang="en-US" smtClean="0">
                <a:solidFill>
                  <a:srgbClr val="000000"/>
                </a:solidFill>
              </a:rPr>
              <a:t> by providing: </a:t>
            </a:r>
            <a:endParaRPr lang="pl-PL" smtClean="0">
              <a:solidFill>
                <a:srgbClr val="000000"/>
              </a:solidFill>
            </a:endParaRPr>
          </a:p>
          <a:p>
            <a:pPr lvl="2" eaLnBrk="1" hangingPunct="1">
              <a:buFont typeface="Wingdings" pitchFamily="2" charset="2"/>
              <a:buChar char="§"/>
            </a:pPr>
            <a:r>
              <a:rPr lang="en-US" sz="2200" smtClean="0">
                <a:solidFill>
                  <a:srgbClr val="000000"/>
                </a:solidFill>
              </a:rPr>
              <a:t>Support from </a:t>
            </a:r>
            <a:r>
              <a:rPr lang="en-US" sz="2200" b="1" smtClean="0">
                <a:solidFill>
                  <a:srgbClr val="000000"/>
                </a:solidFill>
              </a:rPr>
              <a:t>analysis of accident reports</a:t>
            </a:r>
            <a:r>
              <a:rPr lang="en-US" sz="2200" smtClean="0">
                <a:solidFill>
                  <a:srgbClr val="000000"/>
                </a:solidFill>
              </a:rPr>
              <a:t> and other </a:t>
            </a:r>
            <a:r>
              <a:rPr lang="en-US" sz="2200" b="1" smtClean="0">
                <a:solidFill>
                  <a:srgbClr val="000000"/>
                </a:solidFill>
              </a:rPr>
              <a:t>safety databases</a:t>
            </a:r>
            <a:r>
              <a:rPr lang="en-US" sz="2200" smtClean="0">
                <a:solidFill>
                  <a:srgbClr val="000000"/>
                </a:solidFill>
              </a:rPr>
              <a:t>, as required.</a:t>
            </a:r>
            <a:endParaRPr lang="pl-PL" sz="2200" smtClean="0">
              <a:solidFill>
                <a:srgbClr val="000000"/>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457200" y="1052513"/>
            <a:ext cx="8229600" cy="663575"/>
          </a:xfrm>
        </p:spPr>
        <p:txBody>
          <a:bodyPr/>
          <a:lstStyle/>
          <a:p>
            <a:pPr eaLnBrk="1" hangingPunct="1"/>
            <a:r>
              <a:rPr lang="en-GB" smtClean="0"/>
              <a:t>This Presentation</a:t>
            </a:r>
            <a:endParaRPr lang="en-US" smtClean="0"/>
          </a:p>
        </p:txBody>
      </p:sp>
      <p:sp>
        <p:nvSpPr>
          <p:cNvPr id="34818" name="Content Placeholder 2"/>
          <p:cNvSpPr>
            <a:spLocks noGrp="1"/>
          </p:cNvSpPr>
          <p:nvPr>
            <p:ph idx="1"/>
          </p:nvPr>
        </p:nvSpPr>
        <p:spPr>
          <a:xfrm>
            <a:off x="457200" y="1971675"/>
            <a:ext cx="8510588" cy="4392613"/>
          </a:xfrm>
        </p:spPr>
        <p:txBody>
          <a:bodyPr/>
          <a:lstStyle/>
          <a:p>
            <a:pPr marL="0" indent="0" eaLnBrk="1" hangingPunct="1">
              <a:spcBef>
                <a:spcPts val="600"/>
              </a:spcBef>
            </a:pPr>
            <a:r>
              <a:rPr lang="en-GB" smtClean="0"/>
              <a:t>  Introduction and overview of WP2</a:t>
            </a:r>
          </a:p>
          <a:p>
            <a:pPr marL="0" indent="0" eaLnBrk="1" hangingPunct="1">
              <a:spcBef>
                <a:spcPts val="600"/>
              </a:spcBef>
            </a:pPr>
            <a:endParaRPr lang="en-GB" sz="1400" smtClean="0"/>
          </a:p>
          <a:p>
            <a:pPr marL="0" indent="0" eaLnBrk="1" hangingPunct="1">
              <a:spcBef>
                <a:spcPts val="600"/>
              </a:spcBef>
            </a:pPr>
            <a:r>
              <a:rPr lang="en-GB" smtClean="0"/>
              <a:t>  WP2 Sub-task 2.3 – Process for Safety Performance Monitoring </a:t>
            </a:r>
          </a:p>
          <a:p>
            <a:pPr marL="0" indent="0" eaLnBrk="1" hangingPunct="1">
              <a:spcBef>
                <a:spcPts val="600"/>
              </a:spcBef>
            </a:pPr>
            <a:endParaRPr lang="en-GB" smtClean="0"/>
          </a:p>
          <a:p>
            <a:pPr marL="0" indent="0" eaLnBrk="1" hangingPunct="1">
              <a:spcBef>
                <a:spcPts val="600"/>
              </a:spcBef>
            </a:pPr>
            <a:r>
              <a:rPr lang="en-US" smtClean="0"/>
              <a:t>  Your input/feedback/interaction</a:t>
            </a:r>
            <a:endParaRPr lang="en-GB" smtClean="0"/>
          </a:p>
          <a:p>
            <a:pPr marL="0" indent="0" eaLnBrk="1" hangingPunct="1">
              <a:spcBef>
                <a:spcPts val="600"/>
              </a:spcBef>
            </a:pPr>
            <a:endParaRPr lang="en-GB" sz="1400" smtClean="0"/>
          </a:p>
          <a:p>
            <a:pPr marL="0" indent="0" eaLnBrk="1" hangingPunct="1">
              <a:spcBef>
                <a:spcPts val="600"/>
              </a:spcBef>
            </a:pPr>
            <a:r>
              <a:rPr lang="en-GB" smtClean="0"/>
              <a:t>  Contact details</a:t>
            </a:r>
          </a:p>
        </p:txBody>
      </p:sp>
      <p:sp>
        <p:nvSpPr>
          <p:cNvPr id="4" name="Date Placeholder 3"/>
          <p:cNvSpPr>
            <a:spLocks noGrp="1"/>
          </p:cNvSpPr>
          <p:nvPr>
            <p:ph type="dt" sz="quarter" idx="11"/>
          </p:nvPr>
        </p:nvSpPr>
        <p:spPr>
          <a:xfrm>
            <a:off x="7924800" y="490538"/>
            <a:ext cx="762000" cy="366712"/>
          </a:xfrm>
        </p:spPr>
        <p:txBody>
          <a:bodyPr/>
          <a:lstStyle/>
          <a:p>
            <a:pPr>
              <a:defRPr/>
            </a:pPr>
            <a:r>
              <a:rPr lang="nl-NL" sz="1800" b="0" cap="none" dirty="0" smtClean="0">
                <a:solidFill>
                  <a:srgbClr val="FFFFFF"/>
                </a:solidFill>
              </a:rPr>
              <a:t>06-07-2</a:t>
            </a:r>
            <a:endParaRPr lang="en-GB" sz="1800" b="0" cap="none" dirty="0">
              <a:solidFill>
                <a:srgbClr val="FFFFFF"/>
              </a:solidFill>
            </a:endParaRPr>
          </a:p>
        </p:txBody>
      </p:sp>
      <p:sp>
        <p:nvSpPr>
          <p:cNvPr id="34820" name="Footer Placeholder 5"/>
          <p:cNvSpPr>
            <a:spLocks noGrp="1"/>
          </p:cNvSpPr>
          <p:nvPr>
            <p:ph type="ftr" sz="quarter" idx="12"/>
          </p:nvPr>
        </p:nvSpPr>
        <p:spPr bwMode="auto">
          <a:noFill/>
          <a:ln>
            <a:miter lim="800000"/>
            <a:headEnd/>
            <a:tailEnd/>
          </a:ln>
        </p:spPr>
        <p:txBody>
          <a:bodyPr/>
          <a:lstStyle/>
          <a:p>
            <a:r>
              <a:rPr lang="en-GB" smtClean="0"/>
              <a:t>AVIATION SAFETY AND CERTIFICATION OF NEW OPERATIONS AND SYSTEMS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67678DEC-B44E-4A4E-A9F1-02191BDB34E1}" type="slidenum">
              <a:rPr lang="en-US">
                <a:solidFill>
                  <a:srgbClr val="FFFFFF"/>
                </a:solidFill>
                <a:latin typeface="+mn-lt"/>
              </a:rPr>
              <a:pPr algn="r" fontAlgn="auto">
                <a:spcBef>
                  <a:spcPts val="0"/>
                </a:spcBef>
                <a:spcAft>
                  <a:spcPts val="0"/>
                </a:spcAft>
                <a:defRPr/>
              </a:pPr>
              <a:t>20</a:t>
            </a:fld>
            <a:endParaRPr lang="en-US">
              <a:solidFill>
                <a:srgbClr val="FFFFFF"/>
              </a:solidFill>
              <a:latin typeface="+mn-lt"/>
            </a:endParaRPr>
          </a:p>
        </p:txBody>
      </p:sp>
      <p:sp>
        <p:nvSpPr>
          <p:cNvPr id="60419"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60420" name="Content Placeholder 2"/>
          <p:cNvSpPr txBox="1">
            <a:spLocks/>
          </p:cNvSpPr>
          <p:nvPr/>
        </p:nvSpPr>
        <p:spPr bwMode="auto">
          <a:xfrm>
            <a:off x="368300" y="1635125"/>
            <a:ext cx="5132388" cy="428625"/>
          </a:xfrm>
          <a:prstGeom prst="rect">
            <a:avLst/>
          </a:prstGeom>
          <a:noFill/>
          <a:ln w="9525">
            <a:noFill/>
            <a:miter lim="800000"/>
            <a:headEnd/>
            <a:tailEnd/>
          </a:ln>
        </p:spPr>
        <p:txBody>
          <a:bodyPr/>
          <a:lstStyle/>
          <a:p>
            <a:pPr>
              <a:spcBef>
                <a:spcPts val="300"/>
              </a:spcBef>
              <a:buClr>
                <a:schemeClr val="accent1"/>
              </a:buClr>
              <a:buFont typeface="Calibri" pitchFamily="34" charset="0"/>
              <a:buNone/>
            </a:pPr>
            <a:r>
              <a:rPr lang="en-US" sz="2400" b="1">
                <a:solidFill>
                  <a:schemeClr val="tx2"/>
                </a:solidFill>
              </a:rPr>
              <a:t>WP2.3  Role of the participants</a:t>
            </a:r>
            <a:endParaRPr lang="en-GB" sz="2400">
              <a:solidFill>
                <a:srgbClr val="000000"/>
              </a:solidFill>
            </a:endParaRPr>
          </a:p>
          <a:p>
            <a:pPr marL="1020763" lvl="2" indent="-457200">
              <a:spcBef>
                <a:spcPts val="300"/>
              </a:spcBef>
              <a:buClr>
                <a:schemeClr val="accent1"/>
              </a:buClr>
              <a:buFont typeface="Calibri" pitchFamily="34" charset="0"/>
              <a:buAutoNum type="arabicPeriod"/>
            </a:pPr>
            <a:endParaRPr lang="en-GB">
              <a:solidFill>
                <a:srgbClr val="000000"/>
              </a:solidFill>
            </a:endParaRPr>
          </a:p>
        </p:txBody>
      </p:sp>
      <p:sp>
        <p:nvSpPr>
          <p:cNvPr id="60421" name="Symbol zastępczy zawartości 2"/>
          <p:cNvSpPr>
            <a:spLocks noGrp="1"/>
          </p:cNvSpPr>
          <p:nvPr>
            <p:ph idx="4294967295"/>
          </p:nvPr>
        </p:nvSpPr>
        <p:spPr>
          <a:xfrm>
            <a:off x="368300" y="2914650"/>
            <a:ext cx="8229600" cy="2508250"/>
          </a:xfrm>
        </p:spPr>
        <p:txBody>
          <a:bodyPr/>
          <a:lstStyle/>
          <a:p>
            <a:pPr eaLnBrk="1" hangingPunct="1"/>
            <a:r>
              <a:rPr lang="pl-PL" smtClean="0">
                <a:solidFill>
                  <a:srgbClr val="000000"/>
                </a:solidFill>
              </a:rPr>
              <a:t>T</a:t>
            </a:r>
            <a:r>
              <a:rPr lang="en-US" smtClean="0">
                <a:solidFill>
                  <a:srgbClr val="000000"/>
                </a:solidFill>
              </a:rPr>
              <a:t>he contribution to development and validation of the </a:t>
            </a:r>
            <a:r>
              <a:rPr lang="en-US" b="1" smtClean="0">
                <a:solidFill>
                  <a:srgbClr val="000000"/>
                </a:solidFill>
              </a:rPr>
              <a:t>continuous monitoring process</a:t>
            </a:r>
            <a:r>
              <a:rPr lang="pl-PL" b="1" smtClean="0">
                <a:solidFill>
                  <a:srgbClr val="000000"/>
                </a:solidFill>
              </a:rPr>
              <a:t> </a:t>
            </a:r>
            <a:r>
              <a:rPr lang="en-US" smtClean="0">
                <a:solidFill>
                  <a:srgbClr val="000000"/>
                </a:solidFill>
              </a:rPr>
              <a:t> by providing: </a:t>
            </a:r>
            <a:endParaRPr lang="pl-PL" smtClean="0">
              <a:solidFill>
                <a:srgbClr val="000000"/>
              </a:solidFill>
            </a:endParaRPr>
          </a:p>
          <a:p>
            <a:pPr lvl="2" eaLnBrk="1" hangingPunct="1">
              <a:buFont typeface="Wingdings" pitchFamily="2" charset="2"/>
              <a:buChar char="§"/>
            </a:pPr>
            <a:r>
              <a:rPr lang="en-US" sz="2200" smtClean="0">
                <a:solidFill>
                  <a:srgbClr val="000000"/>
                </a:solidFill>
              </a:rPr>
              <a:t>Support in the identification and mitigation of the issues that may become showstoppers for a successful and reliable </a:t>
            </a:r>
            <a:r>
              <a:rPr lang="en-US" sz="2200" b="1" smtClean="0">
                <a:solidFill>
                  <a:srgbClr val="000000"/>
                </a:solidFill>
              </a:rPr>
              <a:t>safety monitoring process </a:t>
            </a:r>
            <a:r>
              <a:rPr lang="en-US" sz="2200" smtClean="0">
                <a:solidFill>
                  <a:srgbClr val="000000"/>
                </a:solidFill>
              </a:rPr>
              <a:t>(e.g. underreporting, data confidentiality, etc.). </a:t>
            </a:r>
            <a:endParaRPr lang="pl-PL"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83E9F8D9-3903-4F2E-B4F6-7D475ED66639}" type="slidenum">
              <a:rPr lang="en-US">
                <a:solidFill>
                  <a:srgbClr val="FFFFFF"/>
                </a:solidFill>
                <a:latin typeface="+mn-lt"/>
              </a:rPr>
              <a:pPr algn="r" fontAlgn="auto">
                <a:spcBef>
                  <a:spcPts val="0"/>
                </a:spcBef>
                <a:spcAft>
                  <a:spcPts val="0"/>
                </a:spcAft>
                <a:defRPr/>
              </a:pPr>
              <a:t>21</a:t>
            </a:fld>
            <a:endParaRPr lang="en-US">
              <a:solidFill>
                <a:srgbClr val="FFFFFF"/>
              </a:solidFill>
              <a:latin typeface="+mn-lt"/>
            </a:endParaRPr>
          </a:p>
        </p:txBody>
      </p:sp>
      <p:sp>
        <p:nvSpPr>
          <p:cNvPr id="62467"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62468" name="Content Placeholder 2"/>
          <p:cNvSpPr txBox="1">
            <a:spLocks/>
          </p:cNvSpPr>
          <p:nvPr/>
        </p:nvSpPr>
        <p:spPr bwMode="auto">
          <a:xfrm>
            <a:off x="368300" y="1635125"/>
            <a:ext cx="5132388" cy="428625"/>
          </a:xfrm>
          <a:prstGeom prst="rect">
            <a:avLst/>
          </a:prstGeom>
          <a:noFill/>
          <a:ln w="9525">
            <a:noFill/>
            <a:miter lim="800000"/>
            <a:headEnd/>
            <a:tailEnd/>
          </a:ln>
        </p:spPr>
        <p:txBody>
          <a:bodyPr/>
          <a:lstStyle/>
          <a:p>
            <a:pPr>
              <a:spcBef>
                <a:spcPts val="300"/>
              </a:spcBef>
              <a:buClr>
                <a:schemeClr val="accent1"/>
              </a:buClr>
              <a:buFont typeface="Calibri" pitchFamily="34" charset="0"/>
              <a:buNone/>
            </a:pPr>
            <a:r>
              <a:rPr lang="en-US" sz="2400" b="1">
                <a:solidFill>
                  <a:schemeClr val="tx2"/>
                </a:solidFill>
              </a:rPr>
              <a:t>WP2.3  Role of the participants</a:t>
            </a:r>
            <a:endParaRPr lang="en-GB" sz="2400">
              <a:solidFill>
                <a:srgbClr val="000000"/>
              </a:solidFill>
            </a:endParaRPr>
          </a:p>
          <a:p>
            <a:pPr marL="1020763" lvl="2" indent="-457200">
              <a:spcBef>
                <a:spcPts val="300"/>
              </a:spcBef>
              <a:buClr>
                <a:schemeClr val="accent1"/>
              </a:buClr>
              <a:buFont typeface="Calibri" pitchFamily="34" charset="0"/>
              <a:buAutoNum type="arabicPeriod"/>
            </a:pPr>
            <a:endParaRPr lang="en-GB">
              <a:solidFill>
                <a:srgbClr val="000000"/>
              </a:solidFill>
            </a:endParaRPr>
          </a:p>
        </p:txBody>
      </p:sp>
      <p:sp>
        <p:nvSpPr>
          <p:cNvPr id="62469" name="Symbol zastępczy zawartości 2"/>
          <p:cNvSpPr>
            <a:spLocks noGrp="1"/>
          </p:cNvSpPr>
          <p:nvPr>
            <p:ph idx="4294967295"/>
          </p:nvPr>
        </p:nvSpPr>
        <p:spPr>
          <a:xfrm>
            <a:off x="368300" y="2914650"/>
            <a:ext cx="8229600" cy="1763713"/>
          </a:xfrm>
        </p:spPr>
        <p:txBody>
          <a:bodyPr/>
          <a:lstStyle/>
          <a:p>
            <a:pPr eaLnBrk="1" hangingPunct="1"/>
            <a:r>
              <a:rPr lang="en-GB" smtClean="0">
                <a:solidFill>
                  <a:srgbClr val="000000"/>
                </a:solidFill>
              </a:rPr>
              <a:t>The contribution to development and validation of the </a:t>
            </a:r>
            <a:r>
              <a:rPr lang="en-GB" b="1" smtClean="0">
                <a:solidFill>
                  <a:srgbClr val="000000"/>
                </a:solidFill>
              </a:rPr>
              <a:t>continuous monitoring process </a:t>
            </a:r>
            <a:r>
              <a:rPr lang="en-GB" smtClean="0">
                <a:solidFill>
                  <a:srgbClr val="000000"/>
                </a:solidFill>
              </a:rPr>
              <a:t> by: </a:t>
            </a:r>
          </a:p>
          <a:p>
            <a:pPr lvl="2" eaLnBrk="1" hangingPunct="1">
              <a:buFont typeface="Wingdings" pitchFamily="2" charset="2"/>
              <a:buChar char="§"/>
            </a:pPr>
            <a:r>
              <a:rPr lang="en-GB" sz="2200" smtClean="0">
                <a:solidFill>
                  <a:srgbClr val="000000"/>
                </a:solidFill>
              </a:rPr>
              <a:t>Evaluating of the results of the development of the continuous monitoring process from point of view of their applicability.</a:t>
            </a:r>
            <a:endParaRPr lang="en-GB"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51623459-4AF7-4453-AC7C-65964268A45C}" type="slidenum">
              <a:rPr lang="en-US">
                <a:solidFill>
                  <a:srgbClr val="FFFFFF"/>
                </a:solidFill>
                <a:latin typeface="+mn-lt"/>
              </a:rPr>
              <a:pPr algn="r" fontAlgn="auto">
                <a:spcBef>
                  <a:spcPts val="0"/>
                </a:spcBef>
                <a:spcAft>
                  <a:spcPts val="0"/>
                </a:spcAft>
                <a:defRPr/>
              </a:pPr>
              <a:t>22</a:t>
            </a:fld>
            <a:endParaRPr lang="en-US">
              <a:solidFill>
                <a:srgbClr val="FFFFFF"/>
              </a:solidFill>
              <a:latin typeface="+mn-lt"/>
            </a:endParaRPr>
          </a:p>
        </p:txBody>
      </p:sp>
      <p:sp>
        <p:nvSpPr>
          <p:cNvPr id="64515"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64516" name="Content Placeholder 2"/>
          <p:cNvSpPr txBox="1">
            <a:spLocks/>
          </p:cNvSpPr>
          <p:nvPr/>
        </p:nvSpPr>
        <p:spPr bwMode="auto">
          <a:xfrm>
            <a:off x="368300" y="1635125"/>
            <a:ext cx="5132388" cy="428625"/>
          </a:xfrm>
          <a:prstGeom prst="rect">
            <a:avLst/>
          </a:prstGeom>
          <a:noFill/>
          <a:ln w="9525">
            <a:noFill/>
            <a:miter lim="800000"/>
            <a:headEnd/>
            <a:tailEnd/>
          </a:ln>
        </p:spPr>
        <p:txBody>
          <a:bodyPr/>
          <a:lstStyle/>
          <a:p>
            <a:pPr>
              <a:spcBef>
                <a:spcPts val="300"/>
              </a:spcBef>
              <a:buClr>
                <a:schemeClr val="accent1"/>
              </a:buClr>
              <a:buFont typeface="Calibri" pitchFamily="34" charset="0"/>
              <a:buNone/>
            </a:pPr>
            <a:r>
              <a:rPr lang="en-US" sz="2400" b="1">
                <a:solidFill>
                  <a:schemeClr val="tx2"/>
                </a:solidFill>
              </a:rPr>
              <a:t>Schedule</a:t>
            </a:r>
            <a:endParaRPr lang="en-GB" sz="2400">
              <a:solidFill>
                <a:srgbClr val="000000"/>
              </a:solidFill>
            </a:endParaRPr>
          </a:p>
        </p:txBody>
      </p:sp>
      <p:sp>
        <p:nvSpPr>
          <p:cNvPr id="64517" name="Symbol zastępczy zawartości 2"/>
          <p:cNvSpPr>
            <a:spLocks noGrp="1"/>
          </p:cNvSpPr>
          <p:nvPr>
            <p:ph idx="4294967295"/>
          </p:nvPr>
        </p:nvSpPr>
        <p:spPr>
          <a:xfrm>
            <a:off x="368300" y="2425700"/>
            <a:ext cx="8229600" cy="3390900"/>
          </a:xfrm>
        </p:spPr>
        <p:txBody>
          <a:bodyPr/>
          <a:lstStyle/>
          <a:p>
            <a:pPr eaLnBrk="1" hangingPunct="1">
              <a:lnSpc>
                <a:spcPct val="150000"/>
              </a:lnSpc>
              <a:spcBef>
                <a:spcPts val="1200"/>
              </a:spcBef>
              <a:spcAft>
                <a:spcPts val="1200"/>
              </a:spcAft>
            </a:pPr>
            <a:r>
              <a:rPr lang="en-GB" smtClean="0">
                <a:solidFill>
                  <a:srgbClr val="000000"/>
                </a:solidFill>
              </a:rPr>
              <a:t>Completion of WP2.3   ………………………..	1 Jan 2014</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0"/>
          </p:nvPr>
        </p:nvSpPr>
        <p:spPr/>
        <p:txBody>
          <a:bodyPr/>
          <a:lstStyle/>
          <a:p>
            <a:pPr>
              <a:defRPr/>
            </a:pPr>
            <a:fld id="{2C463126-8070-4EFC-B822-C315B33519CB}" type="slidenum">
              <a:rPr lang="en-US"/>
              <a:pPr>
                <a:defRPr/>
              </a:pPr>
              <a:t>23</a:t>
            </a:fld>
            <a:endParaRPr lang="en-US"/>
          </a:p>
        </p:txBody>
      </p:sp>
      <p:sp>
        <p:nvSpPr>
          <p:cNvPr id="66562" name="Rectangle 2"/>
          <p:cNvSpPr>
            <a:spLocks noGrp="1" noChangeArrowheads="1"/>
          </p:cNvSpPr>
          <p:nvPr>
            <p:ph type="title" idx="4294967295"/>
          </p:nvPr>
        </p:nvSpPr>
        <p:spPr>
          <a:xfrm>
            <a:off x="457200" y="1052513"/>
            <a:ext cx="8229600" cy="563562"/>
          </a:xfrm>
        </p:spPr>
        <p:txBody>
          <a:bodyPr/>
          <a:lstStyle/>
          <a:p>
            <a:pPr eaLnBrk="1" hangingPunct="1"/>
            <a:r>
              <a:rPr lang="en-US" smtClean="0"/>
              <a:t>Your input/feedback/interaction is important:</a:t>
            </a:r>
            <a:endParaRPr lang="en-GB" smtClean="0"/>
          </a:p>
        </p:txBody>
      </p:sp>
      <p:sp>
        <p:nvSpPr>
          <p:cNvPr id="66563"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66564" name="Rectangle 4"/>
          <p:cNvSpPr>
            <a:spLocks noChangeArrowheads="1"/>
          </p:cNvSpPr>
          <p:nvPr/>
        </p:nvSpPr>
        <p:spPr bwMode="auto">
          <a:xfrm>
            <a:off x="485775" y="2005013"/>
            <a:ext cx="8123238" cy="4102100"/>
          </a:xfrm>
          <a:prstGeom prst="rect">
            <a:avLst/>
          </a:prstGeom>
          <a:noFill/>
          <a:ln w="9525">
            <a:noFill/>
            <a:miter lim="800000"/>
            <a:headEnd/>
            <a:tailEnd/>
          </a:ln>
        </p:spPr>
        <p:txBody>
          <a:bodyPr/>
          <a:lstStyle/>
          <a:p>
            <a:pPr marL="381000" indent="-381000">
              <a:lnSpc>
                <a:spcPct val="125000"/>
              </a:lnSpc>
              <a:spcBef>
                <a:spcPct val="50000"/>
              </a:spcBef>
              <a:buClr>
                <a:schemeClr val="accent1"/>
              </a:buClr>
              <a:buFont typeface="Calibri" pitchFamily="34" charset="0"/>
              <a:buChar char="→"/>
            </a:pPr>
            <a:r>
              <a:rPr lang="en-GB" sz="2400">
                <a:solidFill>
                  <a:schemeClr val="tx2"/>
                </a:solidFill>
              </a:rPr>
              <a:t>What is understood as </a:t>
            </a:r>
            <a:r>
              <a:rPr lang="en-GB" sz="2400" i="1">
                <a:solidFill>
                  <a:schemeClr val="tx2"/>
                </a:solidFill>
              </a:rPr>
              <a:t>“an improved process for safety performance monitoring”</a:t>
            </a:r>
            <a:r>
              <a:rPr lang="en-GB" sz="2400">
                <a:solidFill>
                  <a:schemeClr val="tx2"/>
                </a:solidFill>
              </a:rPr>
              <a:t>?</a:t>
            </a:r>
          </a:p>
          <a:p>
            <a:pPr marL="381000" indent="-381000">
              <a:lnSpc>
                <a:spcPct val="125000"/>
              </a:lnSpc>
              <a:spcBef>
                <a:spcPct val="50000"/>
              </a:spcBef>
              <a:buClr>
                <a:schemeClr val="accent1"/>
              </a:buClr>
              <a:buFont typeface="Calibri" pitchFamily="34" charset="0"/>
              <a:buChar char="→"/>
            </a:pPr>
            <a:r>
              <a:rPr lang="en-GB" sz="2400">
                <a:solidFill>
                  <a:schemeClr val="tx2"/>
                </a:solidFill>
              </a:rPr>
              <a:t>Should FDM be used as a means to enhance CMA in a multi-stakeholder model?</a:t>
            </a:r>
          </a:p>
          <a:p>
            <a:pPr marL="381000" indent="-381000">
              <a:lnSpc>
                <a:spcPct val="125000"/>
              </a:lnSpc>
              <a:spcBef>
                <a:spcPct val="50000"/>
              </a:spcBef>
              <a:buClr>
                <a:schemeClr val="accent1"/>
              </a:buClr>
              <a:buFont typeface="Calibri" pitchFamily="34" charset="0"/>
              <a:buChar char="→"/>
            </a:pPr>
            <a:r>
              <a:rPr lang="en-GB" sz="2400">
                <a:solidFill>
                  <a:schemeClr val="tx2"/>
                </a:solidFill>
              </a:rPr>
              <a:t>What tools can be developed to support continuous safety monitoring?</a:t>
            </a:r>
          </a:p>
          <a:p>
            <a:pPr marL="381000" indent="-381000">
              <a:lnSpc>
                <a:spcPct val="125000"/>
              </a:lnSpc>
              <a:spcBef>
                <a:spcPct val="50000"/>
              </a:spcBef>
              <a:buClr>
                <a:schemeClr val="accent1"/>
              </a:buClr>
              <a:buFont typeface="Calibri" pitchFamily="34" charset="0"/>
              <a:buChar char="→"/>
            </a:pPr>
            <a:endParaRPr lang="en-GB" sz="2400">
              <a:solidFill>
                <a:schemeClr val="tx2"/>
              </a:solidFill>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a:xfrm>
            <a:off x="457200" y="1052513"/>
            <a:ext cx="8229600" cy="601662"/>
          </a:xfrm>
        </p:spPr>
        <p:txBody>
          <a:bodyPr/>
          <a:lstStyle/>
          <a:p>
            <a:pPr eaLnBrk="1" hangingPunct="1"/>
            <a:r>
              <a:rPr lang="nl-NL" smtClean="0"/>
              <a:t>Contact us			</a:t>
            </a:r>
            <a:r>
              <a:rPr lang="nl-NL" i="1" u="sng" smtClean="0"/>
              <a:t>http://www.ascos-project.eu</a:t>
            </a:r>
            <a:endParaRPr lang="en-US" i="1" u="sng" smtClean="0"/>
          </a:p>
        </p:txBody>
      </p:sp>
      <p:sp>
        <p:nvSpPr>
          <p:cNvPr id="67586" name="Content Placeholder 2"/>
          <p:cNvSpPr>
            <a:spLocks noGrp="1"/>
          </p:cNvSpPr>
          <p:nvPr>
            <p:ph idx="1"/>
          </p:nvPr>
        </p:nvSpPr>
        <p:spPr>
          <a:xfrm>
            <a:off x="457200" y="2003425"/>
            <a:ext cx="8229600" cy="4594225"/>
          </a:xfrm>
        </p:spPr>
        <p:txBody>
          <a:bodyPr/>
          <a:lstStyle/>
          <a:p>
            <a:pPr eaLnBrk="1" hangingPunct="1"/>
            <a:r>
              <a:rPr lang="en-US" smtClean="0"/>
              <a:t>WP2 Leader:</a:t>
            </a:r>
          </a:p>
          <a:p>
            <a:pPr lvl="1" eaLnBrk="1" hangingPunct="1"/>
            <a:r>
              <a:rPr lang="en-US" smtClean="0"/>
              <a:t>Nuno Aghdassi</a:t>
            </a:r>
          </a:p>
          <a:p>
            <a:pPr lvl="1" eaLnBrk="1" hangingPunct="1"/>
            <a:r>
              <a:rPr lang="en-US" smtClean="0"/>
              <a:t>Avanssa</a:t>
            </a:r>
          </a:p>
          <a:p>
            <a:pPr lvl="1" eaLnBrk="1" hangingPunct="1"/>
            <a:r>
              <a:rPr lang="en-US" smtClean="0"/>
              <a:t>Email: 	nuno@avanssa.com</a:t>
            </a:r>
          </a:p>
          <a:p>
            <a:pPr lvl="1" eaLnBrk="1" hangingPunct="1"/>
            <a:r>
              <a:rPr lang="en-US" smtClean="0"/>
              <a:t>Phone : 	+351 917 209 267</a:t>
            </a:r>
          </a:p>
          <a:p>
            <a:pPr eaLnBrk="1" hangingPunct="1"/>
            <a:endParaRPr lang="en-US" smtClean="0"/>
          </a:p>
          <a:p>
            <a:pPr eaLnBrk="1" hangingPunct="1"/>
            <a:r>
              <a:rPr lang="en-US" smtClean="0"/>
              <a:t>ASCOS coordinator:</a:t>
            </a:r>
          </a:p>
          <a:p>
            <a:pPr lvl="1" eaLnBrk="1" hangingPunct="1"/>
            <a:r>
              <a:rPr lang="en-US" smtClean="0"/>
              <a:t>Dr. Ir. Lennaert Speijker</a:t>
            </a:r>
          </a:p>
          <a:p>
            <a:pPr lvl="1" eaLnBrk="1" hangingPunct="1"/>
            <a:r>
              <a:rPr lang="en-US" smtClean="0"/>
              <a:t>NLR Air Transport Safety Institute</a:t>
            </a:r>
          </a:p>
          <a:p>
            <a:pPr lvl="1" eaLnBrk="1" hangingPunct="1"/>
            <a:r>
              <a:rPr lang="en-US" smtClean="0"/>
              <a:t>Email: 	speijker@nlr-atsi.nl</a:t>
            </a:r>
          </a:p>
          <a:p>
            <a:pPr lvl="1" eaLnBrk="1" hangingPunct="1"/>
            <a:r>
              <a:rPr lang="en-US" smtClean="0"/>
              <a:t>Phone : 	+31 88 511 3654</a:t>
            </a:r>
          </a:p>
          <a:p>
            <a:pPr eaLnBrk="1" hangingPunct="1"/>
            <a:endParaRPr lang="en-US" smtClean="0"/>
          </a:p>
        </p:txBody>
      </p:sp>
      <p:sp>
        <p:nvSpPr>
          <p:cNvPr id="4" name="Slide Number Placeholder 3"/>
          <p:cNvSpPr>
            <a:spLocks noGrp="1"/>
          </p:cNvSpPr>
          <p:nvPr>
            <p:ph type="sldNum" sz="quarter" idx="10"/>
          </p:nvPr>
        </p:nvSpPr>
        <p:spPr/>
        <p:txBody>
          <a:bodyPr/>
          <a:lstStyle/>
          <a:p>
            <a:pPr>
              <a:defRPr/>
            </a:pPr>
            <a:fld id="{4A96FEF0-AA76-4F86-B2F7-10761922DC40}" type="slidenum">
              <a:rPr lang="en-US" smtClean="0"/>
              <a:pPr>
                <a:defRPr/>
              </a:pPr>
              <a:t>24</a:t>
            </a:fld>
            <a:endParaRPr lang="en-US"/>
          </a:p>
        </p:txBody>
      </p:sp>
      <p:sp>
        <p:nvSpPr>
          <p:cNvPr id="67588" name="Footer Placeholder 5"/>
          <p:cNvSpPr>
            <a:spLocks noGrp="1"/>
          </p:cNvSpPr>
          <p:nvPr>
            <p:ph type="ftr" sz="quarter" idx="12"/>
          </p:nvPr>
        </p:nvSpPr>
        <p:spPr bwMode="auto">
          <a:noFill/>
          <a:ln>
            <a:miter lim="800000"/>
            <a:headEnd/>
            <a:tailEnd/>
          </a:ln>
        </p:spPr>
        <p:txBody>
          <a:bodyPr/>
          <a:lstStyle/>
          <a:p>
            <a:r>
              <a:rPr lang="en-GB" smtClean="0"/>
              <a:t>AVIATION SAFETY AND CERTIFICATION OF NEW OPERATIONS AND SYSTEMS</a:t>
            </a:r>
          </a:p>
        </p:txBody>
      </p:sp>
      <p:pic>
        <p:nvPicPr>
          <p:cNvPr id="67589" name="Picture 9"/>
          <p:cNvPicPr>
            <a:picLocks noChangeAspect="1" noChangeArrowheads="1"/>
          </p:cNvPicPr>
          <p:nvPr/>
        </p:nvPicPr>
        <p:blipFill>
          <a:blip r:embed="rId2"/>
          <a:srcRect/>
          <a:stretch>
            <a:fillRect/>
          </a:stretch>
        </p:blipFill>
        <p:spPr bwMode="auto">
          <a:xfrm>
            <a:off x="4887913" y="1838325"/>
            <a:ext cx="3867150" cy="2579688"/>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0" name="Slide Number Placeholder 1"/>
          <p:cNvSpPr>
            <a:spLocks noGrp="1"/>
          </p:cNvSpPr>
          <p:nvPr>
            <p:ph type="sldNum" sz="quarter" idx="4294967295"/>
          </p:nvPr>
        </p:nvSpPr>
        <p:spPr bwMode="auto">
          <a:xfrm>
            <a:off x="8382000" y="490538"/>
            <a:ext cx="762000" cy="366712"/>
          </a:xfrm>
          <a:ln>
            <a:miter lim="800000"/>
            <a:headEnd/>
            <a:tailEnd/>
          </a:ln>
        </p:spPr>
        <p:txBody>
          <a:bodyPr wrap="square" lIns="91440" tIns="45720" bIns="45720" numCol="1" anchorCtr="0" compatLnSpc="1">
            <a:prstTxWarp prst="textNoShape">
              <a:avLst/>
            </a:prstTxWarp>
          </a:bodyPr>
          <a:lstStyle/>
          <a:p>
            <a:pPr fontAlgn="base">
              <a:spcBef>
                <a:spcPct val="0"/>
              </a:spcBef>
              <a:spcAft>
                <a:spcPct val="0"/>
              </a:spcAft>
              <a:defRPr/>
            </a:pPr>
            <a:fld id="{BBAE5698-ADFA-4014-9430-3D4DA45F1A4B}" type="slidenum">
              <a:rPr lang="en-GB" smtClean="0"/>
              <a:pPr fontAlgn="base">
                <a:spcBef>
                  <a:spcPct val="0"/>
                </a:spcBef>
                <a:spcAft>
                  <a:spcPct val="0"/>
                </a:spcAft>
                <a:defRPr/>
              </a:pPr>
              <a:t>25</a:t>
            </a:fld>
            <a:endParaRPr lang="en-GB" smtClean="0"/>
          </a:p>
        </p:txBody>
      </p:sp>
      <p:pic>
        <p:nvPicPr>
          <p:cNvPr id="9311" name="Picture 5" descr="\\nlr.nl\homes\oddidp\Volgnummers\Tekennummers\E-950\E977\Logo-Partners\LOGO_Thales.jpg"/>
          <p:cNvPicPr>
            <a:picLocks noChangeAspect="1" noChangeArrowheads="1"/>
          </p:cNvPicPr>
          <p:nvPr/>
        </p:nvPicPr>
        <p:blipFill>
          <a:blip r:embed="rId3"/>
          <a:srcRect/>
          <a:stretch>
            <a:fillRect/>
          </a:stretch>
        </p:blipFill>
        <p:spPr bwMode="auto">
          <a:xfrm>
            <a:off x="1300163" y="4781550"/>
            <a:ext cx="1905000" cy="471488"/>
          </a:xfrm>
          <a:prstGeom prst="rect">
            <a:avLst/>
          </a:prstGeom>
          <a:noFill/>
          <a:ln w="9525">
            <a:noFill/>
            <a:miter lim="800000"/>
            <a:headEnd/>
            <a:tailEnd/>
          </a:ln>
        </p:spPr>
      </p:pic>
      <p:pic>
        <p:nvPicPr>
          <p:cNvPr id="9312" name="Picture 7" descr="\\nlr.nl\homes\oddidp\Volgnummers\Tekennummers\E-950\E977\Logo-Partners\LOGO_CAAi.jpg"/>
          <p:cNvPicPr>
            <a:picLocks noChangeAspect="1" noChangeArrowheads="1"/>
          </p:cNvPicPr>
          <p:nvPr/>
        </p:nvPicPr>
        <p:blipFill>
          <a:blip r:embed="rId4"/>
          <a:srcRect/>
          <a:stretch>
            <a:fillRect/>
          </a:stretch>
        </p:blipFill>
        <p:spPr bwMode="auto">
          <a:xfrm>
            <a:off x="4665663" y="4832350"/>
            <a:ext cx="1000125" cy="257175"/>
          </a:xfrm>
          <a:prstGeom prst="rect">
            <a:avLst/>
          </a:prstGeom>
          <a:noFill/>
          <a:ln w="9525">
            <a:noFill/>
            <a:miter lim="800000"/>
            <a:headEnd/>
            <a:tailEnd/>
          </a:ln>
        </p:spPr>
      </p:pic>
      <p:pic>
        <p:nvPicPr>
          <p:cNvPr id="9313" name="Picture 8" descr="\\nlr.nl\homes\oddidp\Volgnummers\Tekennummers\E-950\E977\Logo-Partners\LOGO_Isdefe.gif"/>
          <p:cNvPicPr>
            <a:picLocks noChangeAspect="1" noChangeArrowheads="1"/>
          </p:cNvPicPr>
          <p:nvPr/>
        </p:nvPicPr>
        <p:blipFill>
          <a:blip r:embed="rId5"/>
          <a:srcRect/>
          <a:stretch>
            <a:fillRect/>
          </a:stretch>
        </p:blipFill>
        <p:spPr bwMode="auto">
          <a:xfrm>
            <a:off x="5942013" y="4733925"/>
            <a:ext cx="1366837" cy="471488"/>
          </a:xfrm>
          <a:prstGeom prst="rect">
            <a:avLst/>
          </a:prstGeom>
          <a:noFill/>
          <a:ln w="9525">
            <a:noFill/>
            <a:miter lim="800000"/>
            <a:headEnd/>
            <a:tailEnd/>
          </a:ln>
        </p:spPr>
      </p:pic>
      <p:pic>
        <p:nvPicPr>
          <p:cNvPr id="9314" name="Picture 9" descr="\\nlr.nl\homes\oddidp\Volgnummers\Tekennummers\E-950\E977\Logo-Partners\LOGO_CertiFlyer.jpg"/>
          <p:cNvPicPr>
            <a:picLocks noChangeAspect="1" noChangeArrowheads="1"/>
          </p:cNvPicPr>
          <p:nvPr/>
        </p:nvPicPr>
        <p:blipFill>
          <a:blip r:embed="rId6"/>
          <a:srcRect/>
          <a:stretch>
            <a:fillRect/>
          </a:stretch>
        </p:blipFill>
        <p:spPr bwMode="auto">
          <a:xfrm>
            <a:off x="7381875" y="4564063"/>
            <a:ext cx="1381125" cy="793750"/>
          </a:xfrm>
          <a:prstGeom prst="rect">
            <a:avLst/>
          </a:prstGeom>
          <a:noFill/>
          <a:ln w="9525">
            <a:noFill/>
            <a:miter lim="800000"/>
            <a:headEnd/>
            <a:tailEnd/>
          </a:ln>
        </p:spPr>
      </p:pic>
      <p:pic>
        <p:nvPicPr>
          <p:cNvPr id="9315" name="Picture 10" descr="\\nlr.nl\homes\oddidp\Volgnummers\Tekennummers\E-950\E977\Logo-Partners\LOGO_Avanssa 2.png"/>
          <p:cNvPicPr>
            <a:picLocks noChangeAspect="1" noChangeArrowheads="1"/>
          </p:cNvPicPr>
          <p:nvPr/>
        </p:nvPicPr>
        <p:blipFill>
          <a:blip r:embed="rId7"/>
          <a:srcRect/>
          <a:stretch>
            <a:fillRect/>
          </a:stretch>
        </p:blipFill>
        <p:spPr bwMode="auto">
          <a:xfrm>
            <a:off x="381000" y="5662613"/>
            <a:ext cx="952500" cy="576262"/>
          </a:xfrm>
          <a:prstGeom prst="rect">
            <a:avLst/>
          </a:prstGeom>
          <a:noFill/>
          <a:ln w="9525">
            <a:noFill/>
            <a:miter lim="800000"/>
            <a:headEnd/>
            <a:tailEnd/>
          </a:ln>
        </p:spPr>
      </p:pic>
      <p:pic>
        <p:nvPicPr>
          <p:cNvPr id="9316" name="Picture 11" descr="\\nlr.nl\homes\oddidp\Volgnummers\Tekennummers\E-950\E977\Logo-Partners\Ebeni.png"/>
          <p:cNvPicPr>
            <a:picLocks noChangeAspect="1" noChangeArrowheads="1"/>
          </p:cNvPicPr>
          <p:nvPr/>
        </p:nvPicPr>
        <p:blipFill>
          <a:blip r:embed="rId8">
            <a:clrChange>
              <a:clrFrom>
                <a:srgbClr val="D0D0D0"/>
              </a:clrFrom>
              <a:clrTo>
                <a:srgbClr val="D0D0D0">
                  <a:alpha val="0"/>
                </a:srgbClr>
              </a:clrTo>
            </a:clrChange>
          </a:blip>
          <a:srcRect/>
          <a:stretch>
            <a:fillRect/>
          </a:stretch>
        </p:blipFill>
        <p:spPr bwMode="auto">
          <a:xfrm>
            <a:off x="1765300" y="5632450"/>
            <a:ext cx="1150938" cy="377825"/>
          </a:xfrm>
          <a:prstGeom prst="rect">
            <a:avLst/>
          </a:prstGeom>
          <a:noFill/>
          <a:ln w="9525">
            <a:noFill/>
            <a:miter lim="800000"/>
            <a:headEnd/>
            <a:tailEnd/>
          </a:ln>
        </p:spPr>
      </p:pic>
      <p:pic>
        <p:nvPicPr>
          <p:cNvPr id="9317" name="Picture 12" descr="\\nlr.nl\homes\oddidp\Volgnummers\Tekennummers\E-950\E977\Logo-Partners\DeepBlue.png"/>
          <p:cNvPicPr>
            <a:picLocks noChangeAspect="1" noChangeArrowheads="1"/>
          </p:cNvPicPr>
          <p:nvPr/>
        </p:nvPicPr>
        <p:blipFill>
          <a:blip r:embed="rId9">
            <a:lum bright="6000"/>
          </a:blip>
          <a:srcRect/>
          <a:stretch>
            <a:fillRect/>
          </a:stretch>
        </p:blipFill>
        <p:spPr bwMode="auto">
          <a:xfrm>
            <a:off x="3205163" y="5662613"/>
            <a:ext cx="1800225" cy="422275"/>
          </a:xfrm>
          <a:prstGeom prst="rect">
            <a:avLst/>
          </a:prstGeom>
          <a:noFill/>
          <a:ln w="9525">
            <a:noFill/>
            <a:miter lim="800000"/>
            <a:headEnd/>
            <a:tailEnd/>
          </a:ln>
        </p:spPr>
      </p:pic>
      <p:pic>
        <p:nvPicPr>
          <p:cNvPr id="9318" name="Picture 13" descr="\\nlr.nl\homes\oddidp\Volgnummers\Tekennummers\E-950\E977\Logo-Partners\jrc.jpg"/>
          <p:cNvPicPr>
            <a:picLocks noChangeAspect="1" noChangeArrowheads="1"/>
          </p:cNvPicPr>
          <p:nvPr/>
        </p:nvPicPr>
        <p:blipFill>
          <a:blip r:embed="rId10"/>
          <a:srcRect/>
          <a:stretch>
            <a:fillRect/>
          </a:stretch>
        </p:blipFill>
        <p:spPr bwMode="auto">
          <a:xfrm>
            <a:off x="5165725" y="5675313"/>
            <a:ext cx="965200" cy="414337"/>
          </a:xfrm>
          <a:prstGeom prst="rect">
            <a:avLst/>
          </a:prstGeom>
          <a:noFill/>
          <a:ln w="9525">
            <a:noFill/>
            <a:miter lim="800000"/>
            <a:headEnd/>
            <a:tailEnd/>
          </a:ln>
        </p:spPr>
      </p:pic>
      <p:pic>
        <p:nvPicPr>
          <p:cNvPr id="9319" name="Picture 14" descr="\\nlr.nl\homes\oddidp\Volgnummers\Tekennummers\E-950\E977\Logo-Partners\LOGO_TU Delft.jpg"/>
          <p:cNvPicPr>
            <a:picLocks noChangeAspect="1" noChangeArrowheads="1"/>
          </p:cNvPicPr>
          <p:nvPr/>
        </p:nvPicPr>
        <p:blipFill>
          <a:blip r:embed="rId11"/>
          <a:srcRect/>
          <a:stretch>
            <a:fillRect/>
          </a:stretch>
        </p:blipFill>
        <p:spPr bwMode="auto">
          <a:xfrm>
            <a:off x="6373813" y="5511800"/>
            <a:ext cx="1347787" cy="573088"/>
          </a:xfrm>
          <a:prstGeom prst="rect">
            <a:avLst/>
          </a:prstGeom>
          <a:noFill/>
          <a:ln w="9525">
            <a:noFill/>
            <a:miter lim="800000"/>
            <a:headEnd/>
            <a:tailEnd/>
          </a:ln>
        </p:spPr>
      </p:pic>
      <p:pic>
        <p:nvPicPr>
          <p:cNvPr id="9320" name="Picture 15"/>
          <p:cNvPicPr>
            <a:picLocks noChangeAspect="1" noChangeArrowheads="1"/>
          </p:cNvPicPr>
          <p:nvPr/>
        </p:nvPicPr>
        <p:blipFill>
          <a:blip r:embed="rId12"/>
          <a:srcRect/>
          <a:stretch>
            <a:fillRect/>
          </a:stretch>
        </p:blipFill>
        <p:spPr bwMode="auto">
          <a:xfrm>
            <a:off x="7870825" y="5532438"/>
            <a:ext cx="892175" cy="668337"/>
          </a:xfrm>
          <a:prstGeom prst="rect">
            <a:avLst/>
          </a:prstGeom>
          <a:noFill/>
          <a:ln w="9525">
            <a:noFill/>
            <a:miter lim="800000"/>
            <a:headEnd/>
            <a:tailEnd/>
          </a:ln>
        </p:spPr>
      </p:pic>
      <p:sp>
        <p:nvSpPr>
          <p:cNvPr id="9321" name="TextBox 21"/>
          <p:cNvSpPr txBox="1">
            <a:spLocks noChangeArrowheads="1"/>
          </p:cNvSpPr>
          <p:nvPr/>
        </p:nvSpPr>
        <p:spPr bwMode="auto">
          <a:xfrm>
            <a:off x="549275" y="3833813"/>
            <a:ext cx="6364288" cy="368300"/>
          </a:xfrm>
          <a:prstGeom prst="rect">
            <a:avLst/>
          </a:prstGeom>
          <a:noFill/>
          <a:ln w="9525">
            <a:noFill/>
            <a:miter lim="800000"/>
            <a:headEnd/>
            <a:tailEnd/>
          </a:ln>
        </p:spPr>
        <p:txBody>
          <a:bodyPr>
            <a:spAutoFit/>
          </a:bodyPr>
          <a:lstStyle/>
          <a:p>
            <a:r>
              <a:rPr lang="en-GB" i="1">
                <a:solidFill>
                  <a:schemeClr val="bg1"/>
                </a:solidFill>
              </a:rPr>
              <a:t>Aviation Safety and Certification of new Operations and Systems</a:t>
            </a:r>
          </a:p>
        </p:txBody>
      </p:sp>
      <p:pic>
        <p:nvPicPr>
          <p:cNvPr id="9322" name="Picture 34"/>
          <p:cNvPicPr>
            <a:picLocks noChangeAspect="1"/>
          </p:cNvPicPr>
          <p:nvPr/>
        </p:nvPicPr>
        <p:blipFill>
          <a:blip r:embed="rId13"/>
          <a:srcRect/>
          <a:stretch>
            <a:fillRect/>
          </a:stretch>
        </p:blipFill>
        <p:spPr bwMode="auto">
          <a:xfrm>
            <a:off x="0" y="2425700"/>
            <a:ext cx="9144000" cy="1952625"/>
          </a:xfrm>
          <a:prstGeom prst="rect">
            <a:avLst/>
          </a:prstGeom>
          <a:noFill/>
          <a:ln w="9525">
            <a:noFill/>
            <a:miter lim="800000"/>
            <a:headEnd/>
            <a:tailEnd/>
          </a:ln>
        </p:spPr>
      </p:pic>
      <p:grpSp>
        <p:nvGrpSpPr>
          <p:cNvPr id="9323" name="Group 19"/>
          <p:cNvGrpSpPr>
            <a:grpSpLocks/>
          </p:cNvGrpSpPr>
          <p:nvPr/>
        </p:nvGrpSpPr>
        <p:grpSpPr bwMode="auto">
          <a:xfrm>
            <a:off x="920750" y="820738"/>
            <a:ext cx="7302500" cy="1885950"/>
            <a:chOff x="920797" y="144854"/>
            <a:chExt cx="7302405" cy="1885138"/>
          </a:xfrm>
        </p:grpSpPr>
        <p:sp>
          <p:nvSpPr>
            <p:cNvPr id="54" name="Oval 53"/>
            <p:cNvSpPr/>
            <p:nvPr/>
          </p:nvSpPr>
          <p:spPr>
            <a:xfrm>
              <a:off x="1331955" y="881137"/>
              <a:ext cx="3095585" cy="1148855"/>
            </a:xfrm>
            <a:prstGeom prst="ellipse">
              <a:avLst/>
            </a:prstGeom>
            <a:solidFill>
              <a:schemeClr val="bg1"/>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9326" name="Picture 54"/>
            <p:cNvPicPr>
              <a:picLocks noChangeAspect="1"/>
            </p:cNvPicPr>
            <p:nvPr/>
          </p:nvPicPr>
          <p:blipFill>
            <a:blip r:embed="rId14"/>
            <a:srcRect/>
            <a:stretch>
              <a:fillRect/>
            </a:stretch>
          </p:blipFill>
          <p:spPr bwMode="auto">
            <a:xfrm>
              <a:off x="920797" y="144854"/>
              <a:ext cx="7302405" cy="1737217"/>
            </a:xfrm>
            <a:prstGeom prst="rect">
              <a:avLst/>
            </a:prstGeom>
            <a:noFill/>
            <a:ln w="9525">
              <a:noFill/>
              <a:miter lim="800000"/>
              <a:headEnd/>
              <a:tailEnd/>
            </a:ln>
          </p:spPr>
        </p:pic>
      </p:grpSp>
      <p:graphicFrame>
        <p:nvGraphicFramePr>
          <p:cNvPr id="9309" name="Object 93">
            <a:hlinkClick r:id="" action="ppaction://ole?verb=0"/>
          </p:cNvPr>
          <p:cNvGraphicFramePr>
            <a:graphicFrameLocks noChangeAspect="1"/>
          </p:cNvGraphicFramePr>
          <p:nvPr/>
        </p:nvGraphicFramePr>
        <p:xfrm>
          <a:off x="536575" y="4538663"/>
          <a:ext cx="639763" cy="844550"/>
        </p:xfrm>
        <a:graphic>
          <a:graphicData uri="http://schemas.openxmlformats.org/presentationml/2006/ole">
            <mc:AlternateContent xmlns:mc="http://schemas.openxmlformats.org/markup-compatibility/2006">
              <mc:Choice xmlns:v="urn:schemas-microsoft-com:vml" Requires="v">
                <p:oleObj spid="_x0000_s9318" name="FreeHand 5.0 Drawing" r:id="rId15" imgW="2982960" imgH="3977280" progId="">
                  <p:embed/>
                </p:oleObj>
              </mc:Choice>
              <mc:Fallback>
                <p:oleObj name="FreeHand 5.0 Drawing" r:id="rId15" imgW="2982960" imgH="3977280" progId="">
                  <p:embed/>
                  <p:pic>
                    <p:nvPicPr>
                      <p:cNvPr id="0" name="Picture 9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6575" y="4538663"/>
                        <a:ext cx="639763" cy="844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9324" name="Picture 1"/>
          <p:cNvPicPr>
            <a:picLocks noChangeAspect="1"/>
          </p:cNvPicPr>
          <p:nvPr/>
        </p:nvPicPr>
        <p:blipFill>
          <a:blip r:embed="rId17"/>
          <a:srcRect/>
          <a:stretch>
            <a:fillRect/>
          </a:stretch>
        </p:blipFill>
        <p:spPr bwMode="auto">
          <a:xfrm>
            <a:off x="3205163" y="4776788"/>
            <a:ext cx="1222375" cy="47625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idx="4294967295"/>
          </p:nvPr>
        </p:nvSpPr>
        <p:spPr>
          <a:xfrm>
            <a:off x="457200" y="1052513"/>
            <a:ext cx="8229600" cy="688975"/>
          </a:xfrm>
        </p:spPr>
        <p:txBody>
          <a:bodyPr/>
          <a:lstStyle/>
          <a:p>
            <a:pPr eaLnBrk="1" hangingPunct="1"/>
            <a:r>
              <a:rPr lang="en-GB" smtClean="0"/>
              <a:t>Introduction and Overview of WP2</a:t>
            </a:r>
          </a:p>
        </p:txBody>
      </p:sp>
      <p:sp>
        <p:nvSpPr>
          <p:cNvPr id="35842" name="Rectangle 3"/>
          <p:cNvSpPr>
            <a:spLocks noGrp="1" noChangeArrowheads="1"/>
          </p:cNvSpPr>
          <p:nvPr>
            <p:ph type="body" idx="4294967295"/>
          </p:nvPr>
        </p:nvSpPr>
        <p:spPr>
          <a:xfrm>
            <a:off x="563563" y="1866900"/>
            <a:ext cx="8280400" cy="4381500"/>
          </a:xfrm>
        </p:spPr>
        <p:txBody>
          <a:bodyPr/>
          <a:lstStyle/>
          <a:p>
            <a:pPr eaLnBrk="1" hangingPunct="1">
              <a:lnSpc>
                <a:spcPct val="90000"/>
              </a:lnSpc>
            </a:pPr>
            <a:r>
              <a:rPr lang="en-GB" sz="2200" smtClean="0"/>
              <a:t>Objective is to create tools for Continuous Safety Monitoring, using a baseline risk picture for the safety performance of the total aviation system.</a:t>
            </a:r>
          </a:p>
          <a:p>
            <a:pPr eaLnBrk="1" hangingPunct="1">
              <a:lnSpc>
                <a:spcPct val="90000"/>
              </a:lnSpc>
            </a:pPr>
            <a:endParaRPr lang="en-GB" sz="2200" smtClean="0"/>
          </a:p>
          <a:p>
            <a:pPr eaLnBrk="1" hangingPunct="1">
              <a:lnSpc>
                <a:spcPct val="90000"/>
              </a:lnSpc>
            </a:pPr>
            <a:r>
              <a:rPr lang="en-GB" sz="2200" smtClean="0"/>
              <a:t>WP2.1 Framework Safety Performance Indicators (Lead: NLR)</a:t>
            </a:r>
          </a:p>
          <a:p>
            <a:pPr eaLnBrk="1" hangingPunct="1">
              <a:lnSpc>
                <a:spcPct val="90000"/>
              </a:lnSpc>
            </a:pPr>
            <a:endParaRPr lang="en-GB" sz="2200" smtClean="0"/>
          </a:p>
          <a:p>
            <a:pPr eaLnBrk="1" hangingPunct="1">
              <a:lnSpc>
                <a:spcPct val="90000"/>
              </a:lnSpc>
            </a:pPr>
            <a:r>
              <a:rPr lang="en-GB" sz="2200" smtClean="0"/>
              <a:t>WP2.2 Baseline Risk Picture for Total Aviation System (Lead: Avanssa)</a:t>
            </a:r>
          </a:p>
          <a:p>
            <a:pPr eaLnBrk="1" hangingPunct="1">
              <a:lnSpc>
                <a:spcPct val="90000"/>
              </a:lnSpc>
            </a:pPr>
            <a:endParaRPr lang="en-GB" sz="2200" smtClean="0"/>
          </a:p>
          <a:p>
            <a:pPr eaLnBrk="1" hangingPunct="1">
              <a:lnSpc>
                <a:spcPct val="90000"/>
              </a:lnSpc>
            </a:pPr>
            <a:r>
              <a:rPr lang="en-GB" sz="2200" smtClean="0"/>
              <a:t>WP2.3 Process for Safety Performance Monitoring (Lead: IoA)</a:t>
            </a:r>
          </a:p>
          <a:p>
            <a:pPr eaLnBrk="1" hangingPunct="1">
              <a:lnSpc>
                <a:spcPct val="90000"/>
              </a:lnSpc>
            </a:pPr>
            <a:endParaRPr lang="en-GB" sz="2200" smtClean="0"/>
          </a:p>
          <a:p>
            <a:pPr eaLnBrk="1" hangingPunct="1">
              <a:lnSpc>
                <a:spcPct val="90000"/>
              </a:lnSpc>
            </a:pPr>
            <a:r>
              <a:rPr lang="en-GB" sz="2200" smtClean="0"/>
              <a:t>WP2.4 Tools for Continuous Safety Monitoring (Lead: JRC)</a:t>
            </a:r>
            <a:endParaRPr lang="en-US" sz="1800" smtClean="0"/>
          </a:p>
        </p:txBody>
      </p:sp>
      <p:sp>
        <p:nvSpPr>
          <p:cNvPr id="7" name="Date Placeholder 3"/>
          <p:cNvSpPr txBox="1">
            <a:spLocks noGrp="1"/>
          </p:cNvSpPr>
          <p:nvPr/>
        </p:nvSpPr>
        <p:spPr>
          <a:xfrm>
            <a:off x="7924800" y="490538"/>
            <a:ext cx="762000" cy="366712"/>
          </a:xfrm>
          <a:prstGeom prst="rect">
            <a:avLst/>
          </a:prstGeom>
          <a:noFill/>
        </p:spPr>
        <p:txBody>
          <a:bodyPr rIns="0" anchor="b"/>
          <a:lstStyle/>
          <a:p>
            <a:pPr algn="r">
              <a:defRPr/>
            </a:pPr>
            <a:r>
              <a:rPr lang="nl-NL">
                <a:solidFill>
                  <a:srgbClr val="FFFFFF"/>
                </a:solidFill>
                <a:latin typeface="+mn-lt"/>
              </a:rPr>
              <a:t>3</a:t>
            </a:r>
            <a:endParaRPr lang="en-GB">
              <a:solidFill>
                <a:srgbClr val="FFFFFF"/>
              </a:solidFill>
              <a:latin typeface="+mn-lt"/>
            </a:endParaRPr>
          </a:p>
        </p:txBody>
      </p:sp>
      <p:sp>
        <p:nvSpPr>
          <p:cNvPr id="35844"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a:xfrm>
            <a:off x="409575" y="1014413"/>
            <a:ext cx="8229600" cy="414337"/>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36866" name="Content Placeholder 2"/>
          <p:cNvSpPr>
            <a:spLocks noGrp="1"/>
          </p:cNvSpPr>
          <p:nvPr>
            <p:ph idx="4294967295"/>
          </p:nvPr>
        </p:nvSpPr>
        <p:spPr>
          <a:xfrm>
            <a:off x="511175" y="1585913"/>
            <a:ext cx="8229600" cy="4787900"/>
          </a:xfrm>
        </p:spPr>
        <p:txBody>
          <a:bodyPr/>
          <a:lstStyle/>
          <a:p>
            <a:pPr marL="0" indent="0" eaLnBrk="1" hangingPunct="1"/>
            <a:r>
              <a:rPr lang="en-GB" smtClean="0"/>
              <a:t>  Main Objectives</a:t>
            </a:r>
          </a:p>
          <a:p>
            <a:pPr marL="0" indent="0" eaLnBrk="1" hangingPunct="1">
              <a:buFont typeface="Calibri" pitchFamily="34" charset="0"/>
              <a:buNone/>
            </a:pPr>
            <a:endParaRPr lang="en-GB" smtClean="0"/>
          </a:p>
          <a:p>
            <a:pPr marL="0" indent="0" eaLnBrk="1" hangingPunct="1">
              <a:buFont typeface="Calibri" pitchFamily="34" charset="0"/>
              <a:buNone/>
            </a:pPr>
            <a:endParaRPr lang="en-GB" b="1" smtClean="0"/>
          </a:p>
          <a:p>
            <a:pPr marL="0" indent="0" algn="ctr" eaLnBrk="1" hangingPunct="1">
              <a:buFont typeface="Calibri" pitchFamily="34" charset="0"/>
              <a:buNone/>
            </a:pPr>
            <a:r>
              <a:rPr lang="en-GB" sz="2600" i="1" smtClean="0">
                <a:solidFill>
                  <a:schemeClr val="tx1"/>
                </a:solidFill>
              </a:rPr>
              <a:t>“Develop an improved process for safety performance monitoring”</a:t>
            </a:r>
            <a:endParaRPr lang="pl-PL" sz="2600" i="1" smtClean="0"/>
          </a:p>
          <a:p>
            <a:pPr marL="0" indent="0" eaLnBrk="1" hangingPunct="1">
              <a:buFont typeface="Calibri" pitchFamily="34" charset="0"/>
              <a:buNone/>
            </a:pPr>
            <a:endParaRPr lang="en-GB" sz="2000" smtClean="0">
              <a:solidFill>
                <a:srgbClr val="000000"/>
              </a:solidFill>
            </a:endParaRPr>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A7E11A49-084B-486C-B232-509F5C4F7D66}" type="slidenum">
              <a:rPr lang="en-US">
                <a:solidFill>
                  <a:srgbClr val="FFFFFF"/>
                </a:solidFill>
                <a:latin typeface="+mn-lt"/>
              </a:rPr>
              <a:pPr algn="r" fontAlgn="auto">
                <a:spcBef>
                  <a:spcPts val="0"/>
                </a:spcBef>
                <a:spcAft>
                  <a:spcPts val="0"/>
                </a:spcAft>
                <a:defRPr/>
              </a:pPr>
              <a:t>4</a:t>
            </a:fld>
            <a:endParaRPr lang="en-US">
              <a:solidFill>
                <a:srgbClr val="FFFFFF"/>
              </a:solidFill>
              <a:latin typeface="+mn-lt"/>
            </a:endParaRPr>
          </a:p>
        </p:txBody>
      </p:sp>
      <p:sp>
        <p:nvSpPr>
          <p:cNvPr id="36868"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38914" name="Content Placeholder 2"/>
          <p:cNvSpPr>
            <a:spLocks noGrp="1"/>
          </p:cNvSpPr>
          <p:nvPr>
            <p:ph idx="4294967295"/>
          </p:nvPr>
        </p:nvSpPr>
        <p:spPr>
          <a:xfrm>
            <a:off x="296863" y="2681288"/>
            <a:ext cx="8574087" cy="3214687"/>
          </a:xfrm>
        </p:spPr>
        <p:txBody>
          <a:bodyPr/>
          <a:lstStyle/>
          <a:p>
            <a:pPr algn="just" eaLnBrk="1" hangingPunct="1"/>
            <a:r>
              <a:rPr lang="en-GB" smtClean="0">
                <a:solidFill>
                  <a:schemeClr val="tx1"/>
                </a:solidFill>
              </a:rPr>
              <a:t>How ICAO’s </a:t>
            </a:r>
            <a:r>
              <a:rPr lang="en-GB" b="1" smtClean="0">
                <a:solidFill>
                  <a:srgbClr val="000000"/>
                </a:solidFill>
              </a:rPr>
              <a:t>Continuous Monitoring Approach (CMA) </a:t>
            </a:r>
            <a:r>
              <a:rPr lang="en-GB" smtClean="0">
                <a:solidFill>
                  <a:schemeClr val="tx1"/>
                </a:solidFill>
              </a:rPr>
              <a:t>can be used as </a:t>
            </a:r>
            <a:r>
              <a:rPr lang="en-GB" b="1" smtClean="0">
                <a:solidFill>
                  <a:schemeClr val="tx1"/>
                </a:solidFill>
              </a:rPr>
              <a:t>integral part of the life cycle processes</a:t>
            </a:r>
            <a:r>
              <a:rPr lang="en-GB" smtClean="0">
                <a:solidFill>
                  <a:schemeClr val="tx1"/>
                </a:solidFill>
              </a:rPr>
              <a:t> for continued airworthiness of aircraft, and maintenance of certificates for air navigation service providers, operators, and manufacturers.</a:t>
            </a:r>
            <a:endParaRPr lang="pl-PL" smtClean="0">
              <a:solidFill>
                <a:schemeClr val="tx1"/>
              </a:solidFill>
            </a:endParaRPr>
          </a:p>
          <a:p>
            <a:pPr algn="just" eaLnBrk="1" hangingPunct="1"/>
            <a:endParaRPr lang="en-GB" sz="1000" smtClean="0">
              <a:solidFill>
                <a:schemeClr val="tx1"/>
              </a:solidFill>
            </a:endParaRPr>
          </a:p>
          <a:p>
            <a:pPr algn="just" eaLnBrk="1" hangingPunct="1"/>
            <a:r>
              <a:rPr lang="en-GB" smtClean="0">
                <a:solidFill>
                  <a:schemeClr val="tx1"/>
                </a:solidFill>
              </a:rPr>
              <a:t>How flight data obtained by </a:t>
            </a:r>
            <a:r>
              <a:rPr lang="en-GB" b="1" smtClean="0">
                <a:solidFill>
                  <a:schemeClr val="tx1"/>
                </a:solidFill>
              </a:rPr>
              <a:t>Flight Data Monitoring (FDM) </a:t>
            </a:r>
            <a:r>
              <a:rPr lang="en-GB" smtClean="0">
                <a:solidFill>
                  <a:schemeClr val="tx1"/>
                </a:solidFill>
              </a:rPr>
              <a:t>and </a:t>
            </a:r>
            <a:r>
              <a:rPr lang="en-GB" b="1" smtClean="0">
                <a:solidFill>
                  <a:schemeClr val="tx1"/>
                </a:solidFill>
              </a:rPr>
              <a:t>Flight Operations Quality Assurance (FOQA) </a:t>
            </a:r>
            <a:r>
              <a:rPr lang="en-GB" smtClean="0">
                <a:solidFill>
                  <a:schemeClr val="tx1"/>
                </a:solidFill>
              </a:rPr>
              <a:t>can be used to </a:t>
            </a:r>
            <a:r>
              <a:rPr lang="en-GB" b="1" smtClean="0">
                <a:solidFill>
                  <a:schemeClr val="tx1"/>
                </a:solidFill>
              </a:rPr>
              <a:t>enhance the safety benefits </a:t>
            </a:r>
            <a:r>
              <a:rPr lang="en-GB" smtClean="0">
                <a:solidFill>
                  <a:schemeClr val="tx1"/>
                </a:solidFill>
              </a:rPr>
              <a:t>of a multi-stakeholder CMA in aviation.</a:t>
            </a:r>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C3702FC2-2C6F-4AB8-9446-8484E896A88C}" type="slidenum">
              <a:rPr lang="en-US">
                <a:solidFill>
                  <a:srgbClr val="FFFFFF"/>
                </a:solidFill>
                <a:latin typeface="+mn-lt"/>
              </a:rPr>
              <a:pPr algn="r" fontAlgn="auto">
                <a:spcBef>
                  <a:spcPts val="0"/>
                </a:spcBef>
                <a:spcAft>
                  <a:spcPts val="0"/>
                </a:spcAft>
                <a:defRPr/>
              </a:pPr>
              <a:t>5</a:t>
            </a:fld>
            <a:endParaRPr lang="en-US">
              <a:solidFill>
                <a:srgbClr val="FFFFFF"/>
              </a:solidFill>
              <a:latin typeface="+mn-lt"/>
            </a:endParaRPr>
          </a:p>
        </p:txBody>
      </p:sp>
      <p:sp>
        <p:nvSpPr>
          <p:cNvPr id="38916"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38917" name="Content Placeholder 2"/>
          <p:cNvSpPr txBox="1">
            <a:spLocks/>
          </p:cNvSpPr>
          <p:nvPr/>
        </p:nvSpPr>
        <p:spPr bwMode="auto">
          <a:xfrm>
            <a:off x="296863" y="2141538"/>
            <a:ext cx="8229600" cy="427037"/>
          </a:xfrm>
          <a:prstGeom prst="rect">
            <a:avLst/>
          </a:prstGeom>
          <a:noFill/>
          <a:ln w="9525">
            <a:noFill/>
            <a:miter lim="800000"/>
            <a:headEnd/>
            <a:tailEnd/>
          </a:ln>
        </p:spPr>
        <p:txBody>
          <a:bodyPr/>
          <a:lstStyle/>
          <a:p>
            <a:pPr>
              <a:spcBef>
                <a:spcPts val="300"/>
              </a:spcBef>
              <a:buClr>
                <a:schemeClr val="accent1"/>
              </a:buClr>
              <a:buFont typeface="Calibri" pitchFamily="34" charset="0"/>
              <a:buNone/>
            </a:pPr>
            <a:r>
              <a:rPr lang="en-GB" sz="2400" b="1">
                <a:solidFill>
                  <a:schemeClr val="tx2"/>
                </a:solidFill>
              </a:rPr>
              <a:t>The task will investigate :</a:t>
            </a:r>
            <a:endParaRPr lang="en-GB">
              <a:solidFill>
                <a:srgbClr val="000000"/>
              </a:solidFill>
            </a:endParaRPr>
          </a:p>
          <a:p>
            <a:pPr>
              <a:spcBef>
                <a:spcPts val="300"/>
              </a:spcBef>
              <a:buClr>
                <a:schemeClr val="accent1"/>
              </a:buClr>
              <a:buFont typeface="Calibri" pitchFamily="34" charset="0"/>
              <a:buNone/>
            </a:pPr>
            <a:endParaRPr lang="en-GB">
              <a:solidFill>
                <a:srgbClr val="000000"/>
              </a:solidFill>
            </a:endParaRPr>
          </a:p>
        </p:txBody>
      </p:sp>
      <p:sp>
        <p:nvSpPr>
          <p:cNvPr id="13" name="Content Placeholder 2"/>
          <p:cNvSpPr txBox="1">
            <a:spLocks/>
          </p:cNvSpPr>
          <p:nvPr/>
        </p:nvSpPr>
        <p:spPr bwMode="auto">
          <a:xfrm>
            <a:off x="368300" y="1663700"/>
            <a:ext cx="4114800" cy="428625"/>
          </a:xfrm>
          <a:prstGeom prst="rect">
            <a:avLst/>
          </a:prstGeom>
          <a:noFill/>
          <a:ln>
            <a:noFill/>
          </a:ln>
          <a:extLst/>
        </p:spPr>
        <p:txBody>
          <a:bodyPr/>
          <a:lstStyle>
            <a:lvl1pPr marL="358775" indent="-358775" algn="l" rtl="0" eaLnBrk="1" fontAlgn="base" hangingPunct="1">
              <a:spcBef>
                <a:spcPts val="300"/>
              </a:spcBef>
              <a:spcAft>
                <a:spcPct val="0"/>
              </a:spcAft>
              <a:buClr>
                <a:schemeClr val="accent1"/>
              </a:buClr>
              <a:buFont typeface="Calibri" pitchFamily="34" charset="0"/>
              <a:buChar char="→"/>
              <a:defRPr sz="2400" kern="1200">
                <a:solidFill>
                  <a:schemeClr val="tx2"/>
                </a:solidFill>
                <a:latin typeface="+mn-lt"/>
                <a:ea typeface="+mn-ea"/>
                <a:cs typeface="+mn-cs"/>
              </a:defRPr>
            </a:lvl1pPr>
            <a:lvl2pPr marL="657225" indent="-392113" algn="l" rtl="0" eaLnBrk="1" fontAlgn="base" hangingPunct="1">
              <a:spcBef>
                <a:spcPts val="300"/>
              </a:spcBef>
              <a:spcAft>
                <a:spcPct val="0"/>
              </a:spcAft>
              <a:buClr>
                <a:schemeClr val="accent1"/>
              </a:buClr>
              <a:buFont typeface="Calibri" pitchFamily="34" charset="0"/>
              <a:buChar char="→"/>
              <a:defRPr sz="2000" kern="1200">
                <a:solidFill>
                  <a:schemeClr val="tx2"/>
                </a:solidFill>
                <a:latin typeface="+mn-lt"/>
                <a:ea typeface="+mn-ea"/>
                <a:cs typeface="+mn-cs"/>
              </a:defRPr>
            </a:lvl2pPr>
            <a:lvl3pPr marL="922338" indent="-384175" algn="l" rtl="0" eaLnBrk="1" fontAlgn="base" hangingPunct="1">
              <a:spcBef>
                <a:spcPts val="300"/>
              </a:spcBef>
              <a:spcAft>
                <a:spcPct val="0"/>
              </a:spcAft>
              <a:buClr>
                <a:schemeClr val="accent1"/>
              </a:buClr>
              <a:buFont typeface="Calibri" pitchFamily="34" charset="0"/>
              <a:buChar char="→"/>
              <a:defRPr sz="1800" kern="1200">
                <a:solidFill>
                  <a:schemeClr val="tx2"/>
                </a:solidFill>
                <a:latin typeface="+mn-lt"/>
                <a:ea typeface="+mn-ea"/>
                <a:cs typeface="+mn-cs"/>
              </a:defRPr>
            </a:lvl3pPr>
            <a:lvl4pPr marL="1179513" indent="-376238" algn="l" rtl="0" eaLnBrk="1" fontAlgn="base" hangingPunct="1">
              <a:spcBef>
                <a:spcPts val="300"/>
              </a:spcBef>
              <a:spcAft>
                <a:spcPct val="0"/>
              </a:spcAft>
              <a:buClr>
                <a:schemeClr val="accent1"/>
              </a:buClr>
              <a:buFont typeface="Calibri" pitchFamily="34" charset="0"/>
              <a:buChar char="→"/>
              <a:defRPr sz="1600" kern="1200">
                <a:solidFill>
                  <a:schemeClr val="tx2"/>
                </a:solidFill>
                <a:latin typeface="+mn-lt"/>
                <a:ea typeface="+mn-ea"/>
                <a:cs typeface="+mn-cs"/>
              </a:defRPr>
            </a:lvl4pPr>
            <a:lvl5pPr marL="1389063" indent="-312738" algn="l" rtl="0" eaLnBrk="1" fontAlgn="base" hangingPunct="1">
              <a:spcBef>
                <a:spcPts val="300"/>
              </a:spcBef>
              <a:spcAft>
                <a:spcPct val="0"/>
              </a:spcAft>
              <a:buClr>
                <a:schemeClr val="accent1"/>
              </a:buClr>
              <a:buFont typeface="Calibri" pitchFamily="34" charset="0"/>
              <a:buChar char="→"/>
              <a:defRPr sz="1400" kern="1200">
                <a:solidFill>
                  <a:schemeClr val="tx2"/>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0" indent="0">
              <a:buFont typeface="Calibri" pitchFamily="34" charset="0"/>
              <a:buNone/>
              <a:defRPr/>
            </a:pPr>
            <a:r>
              <a:rPr lang="en-US" b="1" dirty="0"/>
              <a:t>WP2.3  Description of work</a:t>
            </a:r>
          </a:p>
          <a:p>
            <a:pPr marL="0" indent="0">
              <a:buFont typeface="Calibri" pitchFamily="34" charset="0"/>
              <a:buNone/>
              <a:defRPr/>
            </a:pPr>
            <a:endParaRPr lang="en-GB" dirty="0" smtClean="0">
              <a:solidFill>
                <a:srgbClr val="000000"/>
              </a:solidFill>
            </a:endParaRPr>
          </a:p>
          <a:p>
            <a:pPr marL="457200" indent="-457200">
              <a:buFont typeface="+mj-lt"/>
              <a:buAutoNum type="arabicPeriod"/>
              <a:defRPr/>
            </a:pPr>
            <a:endParaRPr lang="en-GB" b="1" dirty="0">
              <a:solidFill>
                <a:srgbClr val="000000"/>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fld id="{8F99CF37-9247-4EC7-A23D-FB5F9081BDF1}" type="slidenum">
              <a:rPr lang="en-US"/>
              <a:pPr>
                <a:defRPr/>
              </a:pPr>
              <a:t>6</a:t>
            </a:fld>
            <a:endParaRPr lang="en-US"/>
          </a:p>
        </p:txBody>
      </p:sp>
      <p:sp>
        <p:nvSpPr>
          <p:cNvPr id="40962" name="Rectangle 2"/>
          <p:cNvSpPr>
            <a:spLocks noGrp="1" noChangeArrowheads="1"/>
          </p:cNvSpPr>
          <p:nvPr>
            <p:ph type="title" idx="4294967295"/>
          </p:nvPr>
        </p:nvSpPr>
        <p:spPr>
          <a:xfrm>
            <a:off x="457200" y="1052513"/>
            <a:ext cx="8229600" cy="563562"/>
          </a:xfrm>
        </p:spPr>
        <p:txBody>
          <a:bodyPr/>
          <a:lstStyle/>
          <a:p>
            <a:pPr eaLnBrk="1" hangingPunct="1"/>
            <a:r>
              <a:rPr lang="en-GB" smtClean="0"/>
              <a:t>ICAO’s Continuous Monitoring Approach (CMA)</a:t>
            </a:r>
          </a:p>
        </p:txBody>
      </p:sp>
      <p:sp>
        <p:nvSpPr>
          <p:cNvPr id="40963"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40964" name="Rectangle 4"/>
          <p:cNvSpPr>
            <a:spLocks noChangeArrowheads="1"/>
          </p:cNvSpPr>
          <p:nvPr/>
        </p:nvSpPr>
        <p:spPr bwMode="auto">
          <a:xfrm>
            <a:off x="485775" y="1763713"/>
            <a:ext cx="8123238" cy="4527550"/>
          </a:xfrm>
          <a:prstGeom prst="rect">
            <a:avLst/>
          </a:prstGeom>
          <a:noFill/>
          <a:ln w="9525">
            <a:noFill/>
            <a:miter lim="800000"/>
            <a:headEnd/>
            <a:tailEnd/>
          </a:ln>
        </p:spPr>
        <p:txBody>
          <a:bodyPr/>
          <a:lstStyle/>
          <a:p>
            <a:pPr marL="381000" indent="-381000">
              <a:lnSpc>
                <a:spcPct val="125000"/>
              </a:lnSpc>
              <a:spcBef>
                <a:spcPct val="50000"/>
              </a:spcBef>
              <a:buClr>
                <a:schemeClr val="accent1"/>
              </a:buClr>
              <a:buFont typeface="Calibri" pitchFamily="34" charset="0"/>
              <a:buChar char="→"/>
            </a:pPr>
            <a:r>
              <a:rPr lang="en-GB" sz="2000">
                <a:solidFill>
                  <a:schemeClr val="tx2"/>
                </a:solidFill>
              </a:rPr>
              <a:t>The main objective of CMA is to enhance States’ safety oversight and safety management capabilities.</a:t>
            </a:r>
          </a:p>
          <a:p>
            <a:pPr marL="381000" indent="-381000">
              <a:lnSpc>
                <a:spcPct val="125000"/>
              </a:lnSpc>
              <a:spcBef>
                <a:spcPct val="50000"/>
              </a:spcBef>
              <a:buClr>
                <a:schemeClr val="accent1"/>
              </a:buClr>
              <a:buFont typeface="Calibri" pitchFamily="34" charset="0"/>
              <a:buChar char="→"/>
            </a:pPr>
            <a:endParaRPr lang="en-GB" sz="2000">
              <a:solidFill>
                <a:schemeClr val="tx2"/>
              </a:solidFill>
            </a:endParaRPr>
          </a:p>
          <a:p>
            <a:pPr marL="381000" indent="-381000">
              <a:lnSpc>
                <a:spcPct val="125000"/>
              </a:lnSpc>
              <a:spcBef>
                <a:spcPct val="50000"/>
              </a:spcBef>
              <a:buClr>
                <a:schemeClr val="accent1"/>
              </a:buClr>
              <a:buFont typeface="Calibri" pitchFamily="34" charset="0"/>
              <a:buChar char="→"/>
            </a:pPr>
            <a:endParaRPr lang="en-GB" sz="2000">
              <a:solidFill>
                <a:schemeClr val="tx2"/>
              </a:solidFill>
            </a:endParaRPr>
          </a:p>
          <a:p>
            <a:pPr marL="381000" indent="-381000">
              <a:lnSpc>
                <a:spcPct val="125000"/>
              </a:lnSpc>
              <a:spcBef>
                <a:spcPct val="50000"/>
              </a:spcBef>
              <a:buClr>
                <a:schemeClr val="accent1"/>
              </a:buClr>
              <a:buFont typeface="Calibri" pitchFamily="34" charset="0"/>
              <a:buNone/>
            </a:pPr>
            <a:endParaRPr lang="en-GB" sz="2000">
              <a:solidFill>
                <a:schemeClr val="tx2"/>
              </a:solidFill>
            </a:endParaRPr>
          </a:p>
          <a:p>
            <a:pPr marL="381000" indent="-381000">
              <a:lnSpc>
                <a:spcPct val="125000"/>
              </a:lnSpc>
              <a:spcBef>
                <a:spcPct val="50000"/>
              </a:spcBef>
              <a:buClr>
                <a:schemeClr val="accent1"/>
              </a:buClr>
              <a:buFont typeface="Calibri" pitchFamily="34" charset="0"/>
              <a:buChar char="→"/>
            </a:pPr>
            <a:r>
              <a:rPr lang="en-GB" sz="2000">
                <a:solidFill>
                  <a:schemeClr val="tx2"/>
                </a:solidFill>
              </a:rPr>
              <a:t>Benefits include:</a:t>
            </a:r>
          </a:p>
          <a:p>
            <a:pPr marL="742950" lvl="1" indent="-285750">
              <a:lnSpc>
                <a:spcPct val="125000"/>
              </a:lnSpc>
              <a:spcBef>
                <a:spcPct val="50000"/>
              </a:spcBef>
              <a:buClr>
                <a:schemeClr val="accent1"/>
              </a:buClr>
              <a:buFont typeface="Calibri" pitchFamily="34" charset="0"/>
              <a:buChar char="→"/>
            </a:pPr>
            <a:r>
              <a:rPr lang="en-GB">
                <a:solidFill>
                  <a:schemeClr val="tx2"/>
                </a:solidFill>
              </a:rPr>
              <a:t>Continuous monitoring process rather than one-time “snapshot” assessments of safety oversight systems.</a:t>
            </a:r>
          </a:p>
          <a:p>
            <a:pPr marL="742950" lvl="1" indent="-285750">
              <a:lnSpc>
                <a:spcPct val="125000"/>
              </a:lnSpc>
              <a:spcBef>
                <a:spcPct val="50000"/>
              </a:spcBef>
              <a:buClr>
                <a:schemeClr val="accent1"/>
              </a:buClr>
              <a:buFont typeface="Calibri" pitchFamily="34" charset="0"/>
              <a:buChar char="→"/>
            </a:pPr>
            <a:r>
              <a:rPr lang="en-GB">
                <a:solidFill>
                  <a:schemeClr val="tx2"/>
                </a:solidFill>
              </a:rPr>
              <a:t>Collective sharing of safety data and the ability to identify safety risks.</a:t>
            </a:r>
          </a:p>
          <a:p>
            <a:pPr marL="742950" lvl="1" indent="-285750">
              <a:lnSpc>
                <a:spcPct val="125000"/>
              </a:lnSpc>
              <a:spcBef>
                <a:spcPct val="50000"/>
              </a:spcBef>
              <a:buClr>
                <a:schemeClr val="accent1"/>
              </a:buClr>
              <a:buFont typeface="Calibri" pitchFamily="34" charset="0"/>
              <a:buChar char="→"/>
            </a:pPr>
            <a:r>
              <a:rPr lang="en-GB">
                <a:solidFill>
                  <a:schemeClr val="tx2"/>
                </a:solidFill>
              </a:rPr>
              <a:t>A long-term, cost-effective, more flexible and sustainable approach.</a:t>
            </a:r>
          </a:p>
          <a:p>
            <a:pPr marL="742950" lvl="1" indent="-285750">
              <a:lnSpc>
                <a:spcPct val="125000"/>
              </a:lnSpc>
              <a:spcBef>
                <a:spcPct val="50000"/>
              </a:spcBef>
              <a:buClr>
                <a:schemeClr val="accent1"/>
              </a:buClr>
              <a:buFont typeface="Calibri" pitchFamily="34" charset="0"/>
              <a:buChar char="→"/>
            </a:pPr>
            <a:endParaRPr lang="en-GB">
              <a:solidFill>
                <a:schemeClr val="tx2"/>
              </a:solidFill>
            </a:endParaRPr>
          </a:p>
        </p:txBody>
      </p:sp>
      <p:pic>
        <p:nvPicPr>
          <p:cNvPr id="40965" name="Picture 10"/>
          <p:cNvPicPr>
            <a:picLocks noChangeAspect="1" noChangeArrowheads="1"/>
          </p:cNvPicPr>
          <p:nvPr/>
        </p:nvPicPr>
        <p:blipFill>
          <a:blip r:embed="rId2">
            <a:clrChange>
              <a:clrFrom>
                <a:srgbClr val="FFFFFF"/>
              </a:clrFrom>
              <a:clrTo>
                <a:srgbClr val="FFFFFF">
                  <a:alpha val="0"/>
                </a:srgbClr>
              </a:clrTo>
            </a:clrChange>
          </a:blip>
          <a:srcRect l="21962" t="18207" r="34798" b="5208"/>
          <a:stretch>
            <a:fillRect/>
          </a:stretch>
        </p:blipFill>
        <p:spPr bwMode="auto">
          <a:xfrm>
            <a:off x="3468688" y="2592388"/>
            <a:ext cx="2238375" cy="222885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C51B906F-DFAC-4941-8EB5-B27648A76DD5}" type="slidenum">
              <a:rPr lang="en-US">
                <a:solidFill>
                  <a:srgbClr val="FFFFFF"/>
                </a:solidFill>
                <a:latin typeface="+mn-lt"/>
              </a:rPr>
              <a:pPr algn="r" fontAlgn="auto">
                <a:spcBef>
                  <a:spcPts val="0"/>
                </a:spcBef>
                <a:spcAft>
                  <a:spcPts val="0"/>
                </a:spcAft>
                <a:defRPr/>
              </a:pPr>
              <a:t>7</a:t>
            </a:fld>
            <a:endParaRPr lang="en-US">
              <a:solidFill>
                <a:srgbClr val="FFFFFF"/>
              </a:solidFill>
              <a:latin typeface="+mn-lt"/>
            </a:endParaRPr>
          </a:p>
        </p:txBody>
      </p:sp>
      <p:sp>
        <p:nvSpPr>
          <p:cNvPr id="41987"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41988" name="Prostokąt 7"/>
          <p:cNvSpPr>
            <a:spLocks noChangeArrowheads="1"/>
          </p:cNvSpPr>
          <p:nvPr/>
        </p:nvSpPr>
        <p:spPr bwMode="auto">
          <a:xfrm>
            <a:off x="430213" y="1525588"/>
            <a:ext cx="7161212" cy="523875"/>
          </a:xfrm>
          <a:prstGeom prst="rect">
            <a:avLst/>
          </a:prstGeom>
          <a:noFill/>
          <a:ln w="9525">
            <a:noFill/>
            <a:miter lim="800000"/>
            <a:headEnd/>
            <a:tailEnd/>
          </a:ln>
        </p:spPr>
        <p:txBody>
          <a:bodyPr wrap="none">
            <a:spAutoFit/>
          </a:bodyPr>
          <a:lstStyle/>
          <a:p>
            <a:r>
              <a:rPr lang="pl-PL" sz="2800" b="1"/>
              <a:t>ICAO SMS </a:t>
            </a:r>
            <a:r>
              <a:rPr lang="pl-PL" sz="2000" b="1"/>
              <a:t>FRAMEWORK - </a:t>
            </a:r>
            <a:r>
              <a:rPr lang="pl-PL" sz="2000" b="1" i="1"/>
              <a:t>4</a:t>
            </a:r>
            <a:r>
              <a:rPr lang="en-US" sz="2000" b="1" i="1"/>
              <a:t> COMPONENTS AND </a:t>
            </a:r>
            <a:r>
              <a:rPr lang="pl-PL" sz="2000" b="1" i="1"/>
              <a:t>12</a:t>
            </a:r>
            <a:r>
              <a:rPr lang="en-US" sz="2000" b="1" i="1"/>
              <a:t> ELEMENTS</a:t>
            </a:r>
            <a:endParaRPr lang="pl-PL" sz="2000" b="1" i="1"/>
          </a:p>
        </p:txBody>
      </p:sp>
      <p:graphicFrame>
        <p:nvGraphicFramePr>
          <p:cNvPr id="9" name="Tabela 8"/>
          <p:cNvGraphicFramePr>
            <a:graphicFrameLocks noGrp="1"/>
          </p:cNvGraphicFramePr>
          <p:nvPr/>
        </p:nvGraphicFramePr>
        <p:xfrm>
          <a:off x="542925" y="2152650"/>
          <a:ext cx="7612912" cy="3657599"/>
        </p:xfrm>
        <a:graphic>
          <a:graphicData uri="http://schemas.openxmlformats.org/drawingml/2006/table">
            <a:tbl>
              <a:tblPr firstRow="1" bandRow="1">
                <a:tableStyleId>{5C22544A-7EE6-4342-B048-85BDC9FD1C3A}</a:tableStyleId>
              </a:tblPr>
              <a:tblGrid>
                <a:gridCol w="2190307"/>
                <a:gridCol w="5422605"/>
              </a:tblGrid>
              <a:tr h="370840">
                <a:tc>
                  <a:txBody>
                    <a:bodyPr/>
                    <a:lstStyle/>
                    <a:p>
                      <a:r>
                        <a:rPr lang="en-GB" noProof="0" dirty="0" smtClean="0">
                          <a:solidFill>
                            <a:srgbClr val="000000"/>
                          </a:solidFill>
                        </a:rPr>
                        <a:t>1. Safety policy and objectives</a:t>
                      </a:r>
                      <a:endParaRPr lang="en-GB" noProof="0" dirty="0">
                        <a:solidFill>
                          <a:srgbClr val="000000"/>
                        </a:solidFill>
                      </a:endParaRPr>
                    </a:p>
                  </a:txBody>
                  <a:tcPr/>
                </a:tc>
                <a:tc>
                  <a:txBody>
                    <a:bodyPr/>
                    <a:lstStyle/>
                    <a:p>
                      <a:r>
                        <a:rPr lang="en-GB" noProof="0" dirty="0" smtClean="0">
                          <a:solidFill>
                            <a:srgbClr val="000000"/>
                          </a:solidFill>
                        </a:rPr>
                        <a:t>1.1 Management commitment and responsibility</a:t>
                      </a:r>
                    </a:p>
                    <a:p>
                      <a:r>
                        <a:rPr lang="en-GB" noProof="0" dirty="0" smtClean="0">
                          <a:solidFill>
                            <a:srgbClr val="000000"/>
                          </a:solidFill>
                        </a:rPr>
                        <a:t>1.2 Safety accountabilities</a:t>
                      </a:r>
                    </a:p>
                    <a:p>
                      <a:r>
                        <a:rPr lang="en-GB" noProof="0" dirty="0" smtClean="0">
                          <a:solidFill>
                            <a:srgbClr val="000000"/>
                          </a:solidFill>
                        </a:rPr>
                        <a:t>1.3 Appointment of key safety personnel</a:t>
                      </a:r>
                    </a:p>
                    <a:p>
                      <a:r>
                        <a:rPr lang="en-GB" noProof="0" dirty="0" smtClean="0">
                          <a:solidFill>
                            <a:srgbClr val="000000"/>
                          </a:solidFill>
                        </a:rPr>
                        <a:t>1.4 Coordination of emergency response planning</a:t>
                      </a:r>
                    </a:p>
                    <a:p>
                      <a:r>
                        <a:rPr lang="en-GB" noProof="0" dirty="0" smtClean="0">
                          <a:solidFill>
                            <a:srgbClr val="000000"/>
                          </a:solidFill>
                        </a:rPr>
                        <a:t>1.5 SMS documentation</a:t>
                      </a:r>
                      <a:endParaRPr lang="en-GB" noProof="0" dirty="0">
                        <a:solidFill>
                          <a:srgbClr val="000000"/>
                        </a:solidFill>
                      </a:endParaRPr>
                    </a:p>
                  </a:txBody>
                  <a:tcPr/>
                </a:tc>
              </a:tr>
              <a:tr h="370840">
                <a:tc>
                  <a:txBody>
                    <a:bodyPr/>
                    <a:lstStyle/>
                    <a:p>
                      <a:r>
                        <a:rPr lang="en-GB" noProof="0" smtClean="0">
                          <a:solidFill>
                            <a:srgbClr val="000000"/>
                          </a:solidFill>
                        </a:rPr>
                        <a:t>2. Safety risk management</a:t>
                      </a:r>
                      <a:endParaRPr lang="en-GB" noProof="0">
                        <a:solidFill>
                          <a:srgbClr val="000000"/>
                        </a:solidFill>
                      </a:endParaRPr>
                    </a:p>
                  </a:txBody>
                  <a:tcPr/>
                </a:tc>
                <a:tc>
                  <a:txBody>
                    <a:bodyPr/>
                    <a:lstStyle/>
                    <a:p>
                      <a:r>
                        <a:rPr lang="en-GB" noProof="0" smtClean="0">
                          <a:solidFill>
                            <a:srgbClr val="000000"/>
                          </a:solidFill>
                        </a:rPr>
                        <a:t>2.1 Hazard identification</a:t>
                      </a:r>
                    </a:p>
                    <a:p>
                      <a:r>
                        <a:rPr lang="en-GB" noProof="0" smtClean="0">
                          <a:solidFill>
                            <a:srgbClr val="000000"/>
                          </a:solidFill>
                        </a:rPr>
                        <a:t>2.2 Safety risk assessment and mitigation</a:t>
                      </a:r>
                      <a:endParaRPr lang="en-GB" noProof="0">
                        <a:solidFill>
                          <a:srgbClr val="000000"/>
                        </a:solidFill>
                      </a:endParaRPr>
                    </a:p>
                  </a:txBody>
                  <a:tcPr/>
                </a:tc>
              </a:tr>
              <a:tr h="370840">
                <a:tc>
                  <a:txBody>
                    <a:bodyPr/>
                    <a:lstStyle/>
                    <a:p>
                      <a:r>
                        <a:rPr lang="en-GB" noProof="0" smtClean="0">
                          <a:solidFill>
                            <a:srgbClr val="000000"/>
                          </a:solidFill>
                        </a:rPr>
                        <a:t>3. Safety assurance</a:t>
                      </a:r>
                      <a:endParaRPr lang="en-GB" noProof="0">
                        <a:solidFill>
                          <a:srgbClr val="000000"/>
                        </a:solidFill>
                      </a:endParaRPr>
                    </a:p>
                  </a:txBody>
                  <a:tcPr/>
                </a:tc>
                <a:tc>
                  <a:txBody>
                    <a:bodyPr/>
                    <a:lstStyle/>
                    <a:p>
                      <a:r>
                        <a:rPr lang="en-GB" noProof="0" dirty="0" smtClean="0">
                          <a:solidFill>
                            <a:srgbClr val="FF0000"/>
                          </a:solidFill>
                        </a:rPr>
                        <a:t>3.1 Safety performance monitoring and measurement</a:t>
                      </a:r>
                    </a:p>
                    <a:p>
                      <a:r>
                        <a:rPr lang="en-GB" noProof="0" dirty="0" smtClean="0">
                          <a:solidFill>
                            <a:srgbClr val="000000"/>
                          </a:solidFill>
                        </a:rPr>
                        <a:t>3.2 The management of change</a:t>
                      </a:r>
                    </a:p>
                    <a:p>
                      <a:r>
                        <a:rPr lang="en-GB" noProof="0" dirty="0" smtClean="0">
                          <a:solidFill>
                            <a:srgbClr val="000000"/>
                          </a:solidFill>
                        </a:rPr>
                        <a:t>3.3 Continuous improvement of the SMS</a:t>
                      </a:r>
                      <a:endParaRPr lang="en-GB" noProof="0" dirty="0">
                        <a:solidFill>
                          <a:srgbClr val="000000"/>
                        </a:solidFill>
                      </a:endParaRPr>
                    </a:p>
                  </a:txBody>
                  <a:tcPr/>
                </a:tc>
              </a:tr>
              <a:tr h="370840">
                <a:tc>
                  <a:txBody>
                    <a:bodyPr/>
                    <a:lstStyle/>
                    <a:p>
                      <a:r>
                        <a:rPr lang="en-GB" noProof="0" smtClean="0">
                          <a:solidFill>
                            <a:srgbClr val="000000"/>
                          </a:solidFill>
                        </a:rPr>
                        <a:t>4. Safety promotion</a:t>
                      </a:r>
                      <a:endParaRPr lang="en-GB" noProof="0">
                        <a:solidFill>
                          <a:srgbClr val="000000"/>
                        </a:solidFill>
                      </a:endParaRPr>
                    </a:p>
                  </a:txBody>
                  <a:tcPr/>
                </a:tc>
                <a:tc>
                  <a:txBody>
                    <a:bodyPr/>
                    <a:lstStyle/>
                    <a:p>
                      <a:r>
                        <a:rPr lang="en-GB" noProof="0" dirty="0" smtClean="0">
                          <a:solidFill>
                            <a:srgbClr val="000000"/>
                          </a:solidFill>
                        </a:rPr>
                        <a:t>4.1 Training and education</a:t>
                      </a:r>
                    </a:p>
                    <a:p>
                      <a:r>
                        <a:rPr lang="en-GB" noProof="0" dirty="0" smtClean="0">
                          <a:solidFill>
                            <a:srgbClr val="000000"/>
                          </a:solidFill>
                        </a:rPr>
                        <a:t>4.2 Safety communication</a:t>
                      </a:r>
                      <a:endParaRPr lang="en-GB" noProof="0" dirty="0">
                        <a:solidFill>
                          <a:srgbClr val="000000"/>
                        </a:solidFill>
                      </a:endParaRPr>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BB0A054C-8347-4B79-81CB-F717E465FEFA}" type="slidenum">
              <a:rPr lang="en-US">
                <a:solidFill>
                  <a:srgbClr val="FFFFFF"/>
                </a:solidFill>
                <a:latin typeface="+mn-lt"/>
              </a:rPr>
              <a:pPr algn="r" fontAlgn="auto">
                <a:spcBef>
                  <a:spcPts val="0"/>
                </a:spcBef>
                <a:spcAft>
                  <a:spcPts val="0"/>
                </a:spcAft>
                <a:defRPr/>
              </a:pPr>
              <a:t>8</a:t>
            </a:fld>
            <a:endParaRPr lang="en-US">
              <a:solidFill>
                <a:srgbClr val="FFFFFF"/>
              </a:solidFill>
              <a:latin typeface="+mn-lt"/>
            </a:endParaRPr>
          </a:p>
        </p:txBody>
      </p:sp>
      <p:sp>
        <p:nvSpPr>
          <p:cNvPr id="44035"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44036" name="Prostokąt 7"/>
          <p:cNvSpPr>
            <a:spLocks noChangeArrowheads="1"/>
          </p:cNvSpPr>
          <p:nvPr/>
        </p:nvSpPr>
        <p:spPr bwMode="auto">
          <a:xfrm>
            <a:off x="317500" y="1441450"/>
            <a:ext cx="9161463" cy="884238"/>
          </a:xfrm>
          <a:prstGeom prst="rect">
            <a:avLst/>
          </a:prstGeom>
          <a:noFill/>
          <a:ln w="9525">
            <a:noFill/>
            <a:miter lim="800000"/>
            <a:headEnd/>
            <a:tailEnd/>
          </a:ln>
        </p:spPr>
        <p:txBody>
          <a:bodyPr>
            <a:spAutoFit/>
          </a:bodyPr>
          <a:lstStyle/>
          <a:p>
            <a:r>
              <a:rPr lang="en-GB" sz="2800" b="1"/>
              <a:t>ICAO SMS </a:t>
            </a:r>
            <a:r>
              <a:rPr lang="en-GB" sz="2000" b="1"/>
              <a:t>FRAMEWORK </a:t>
            </a:r>
            <a:r>
              <a:rPr lang="pl-PL" sz="2000" b="1"/>
              <a:t> - </a:t>
            </a:r>
            <a:r>
              <a:rPr lang="en-GB" sz="2000" b="1" i="1"/>
              <a:t>REQUIREMENT</a:t>
            </a:r>
          </a:p>
          <a:p>
            <a:r>
              <a:rPr lang="en-US" sz="2400" b="1"/>
              <a:t>SMS Element 3.1</a:t>
            </a:r>
            <a:r>
              <a:rPr lang="en-GB" sz="2400" b="1"/>
              <a:t> </a:t>
            </a:r>
            <a:r>
              <a:rPr lang="en-US" sz="2400" b="1"/>
              <a:t>Safety performance monitoring and measurement</a:t>
            </a:r>
            <a:r>
              <a:rPr lang="en-GB" sz="2400" b="1"/>
              <a:t> </a:t>
            </a:r>
            <a:endParaRPr lang="en-GB" sz="2400" b="1" i="1"/>
          </a:p>
        </p:txBody>
      </p:sp>
      <p:sp>
        <p:nvSpPr>
          <p:cNvPr id="44037" name="pole tekstowe 2"/>
          <p:cNvSpPr txBox="1">
            <a:spLocks noChangeArrowheads="1"/>
          </p:cNvSpPr>
          <p:nvPr/>
        </p:nvSpPr>
        <p:spPr bwMode="auto">
          <a:xfrm>
            <a:off x="488950" y="2987675"/>
            <a:ext cx="8288338" cy="2462213"/>
          </a:xfrm>
          <a:prstGeom prst="rect">
            <a:avLst/>
          </a:prstGeom>
          <a:noFill/>
          <a:ln w="9525">
            <a:noFill/>
            <a:miter lim="800000"/>
            <a:headEnd/>
            <a:tailEnd/>
          </a:ln>
        </p:spPr>
        <p:txBody>
          <a:bodyPr>
            <a:spAutoFit/>
          </a:bodyPr>
          <a:lstStyle/>
          <a:p>
            <a:pPr marL="542925" indent="-542925"/>
            <a:r>
              <a:rPr lang="en-US" sz="2200"/>
              <a:t>3.1.1 </a:t>
            </a:r>
            <a:r>
              <a:rPr lang="pl-PL" sz="2200"/>
              <a:t>	</a:t>
            </a:r>
            <a:r>
              <a:rPr lang="en-US" sz="2200"/>
              <a:t>The service provider shall develop and maintain the means to </a:t>
            </a:r>
            <a:r>
              <a:rPr lang="pl-PL" sz="2200"/>
              <a:t>	</a:t>
            </a:r>
            <a:r>
              <a:rPr lang="en-US" sz="2200" b="1"/>
              <a:t>verify </a:t>
            </a:r>
            <a:r>
              <a:rPr lang="pl-PL" sz="2200" b="1"/>
              <a:t> </a:t>
            </a:r>
            <a:r>
              <a:rPr lang="en-US" sz="2200" b="1"/>
              <a:t>the safety performance</a:t>
            </a:r>
            <a:r>
              <a:rPr lang="en-US" sz="2200"/>
              <a:t> of the organization and to </a:t>
            </a:r>
            <a:r>
              <a:rPr lang="pl-PL" sz="2200"/>
              <a:t>	</a:t>
            </a:r>
            <a:r>
              <a:rPr lang="en-US" sz="2200" b="1"/>
              <a:t>validate the </a:t>
            </a:r>
            <a:r>
              <a:rPr lang="pl-PL" sz="2200" b="1"/>
              <a:t> </a:t>
            </a:r>
            <a:r>
              <a:rPr lang="en-US" sz="2200" b="1"/>
              <a:t>effectiveness of safety risk controls</a:t>
            </a:r>
            <a:r>
              <a:rPr lang="en-US" sz="2200"/>
              <a:t>.</a:t>
            </a:r>
            <a:endParaRPr lang="pl-PL" sz="2200"/>
          </a:p>
          <a:p>
            <a:pPr marL="542925" indent="-542925"/>
            <a:endParaRPr lang="pl-PL" sz="2200"/>
          </a:p>
          <a:p>
            <a:pPr marL="542925" indent="-542925"/>
            <a:r>
              <a:rPr lang="en-US" sz="2200"/>
              <a:t>3.1.2 </a:t>
            </a:r>
            <a:r>
              <a:rPr lang="pl-PL" sz="2200"/>
              <a:t>	</a:t>
            </a:r>
            <a:r>
              <a:rPr lang="en-US" sz="2200"/>
              <a:t>The service provider’s safety performance shall be </a:t>
            </a:r>
            <a:r>
              <a:rPr lang="en-US" sz="2200" b="1"/>
              <a:t>verified</a:t>
            </a:r>
            <a:r>
              <a:rPr lang="en-US" sz="2200"/>
              <a:t> in </a:t>
            </a:r>
            <a:r>
              <a:rPr lang="pl-PL" sz="2200"/>
              <a:t>	</a:t>
            </a:r>
            <a:r>
              <a:rPr lang="en-US" sz="2200"/>
              <a:t>reference to the </a:t>
            </a:r>
            <a:r>
              <a:rPr lang="en-US" sz="2200" b="1"/>
              <a:t>safety performance indicators </a:t>
            </a:r>
            <a:r>
              <a:rPr lang="en-US" sz="2200"/>
              <a:t>and </a:t>
            </a:r>
            <a:r>
              <a:rPr lang="en-US" sz="2200" b="1"/>
              <a:t>safety </a:t>
            </a:r>
            <a:r>
              <a:rPr lang="pl-PL" sz="2200" b="1"/>
              <a:t>	</a:t>
            </a:r>
            <a:r>
              <a:rPr lang="en-US" sz="2200" b="1"/>
              <a:t>performance targets</a:t>
            </a:r>
            <a:r>
              <a:rPr lang="en-US" sz="2200"/>
              <a:t> of the SMS.</a:t>
            </a:r>
            <a:endParaRPr lang="en-GB" sz="220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a:xfrm>
            <a:off x="296863" y="1085850"/>
            <a:ext cx="8229600" cy="415925"/>
          </a:xfrm>
        </p:spPr>
        <p:txBody>
          <a:bodyPr/>
          <a:lstStyle/>
          <a:p>
            <a:pPr eaLnBrk="1" hangingPunct="1"/>
            <a:r>
              <a:rPr lang="en-US" b="1" i="1" smtClean="0"/>
              <a:t>WP2.3 </a:t>
            </a:r>
            <a:r>
              <a:rPr lang="pl-PL" b="1" i="1" smtClean="0"/>
              <a:t>  </a:t>
            </a:r>
            <a:r>
              <a:rPr lang="en-US" b="1" i="1" smtClean="0"/>
              <a:t>Process for Safety Performance Monitoring</a:t>
            </a:r>
            <a:endParaRPr lang="en-029" b="1" i="1" smtClean="0"/>
          </a:p>
        </p:txBody>
      </p:sp>
      <p:sp>
        <p:nvSpPr>
          <p:cNvPr id="4" name="Slide Number Placeholder 3"/>
          <p:cNvSpPr txBox="1">
            <a:spLocks noGrp="1"/>
          </p:cNvSpPr>
          <p:nvPr/>
        </p:nvSpPr>
        <p:spPr>
          <a:xfrm>
            <a:off x="7924800" y="490538"/>
            <a:ext cx="762000" cy="366712"/>
          </a:xfrm>
          <a:prstGeom prst="rect">
            <a:avLst/>
          </a:prstGeom>
          <a:noFill/>
        </p:spPr>
        <p:txBody>
          <a:bodyPr rIns="0" anchor="b"/>
          <a:lstStyle/>
          <a:p>
            <a:pPr algn="r" fontAlgn="auto">
              <a:spcBef>
                <a:spcPts val="0"/>
              </a:spcBef>
              <a:spcAft>
                <a:spcPts val="0"/>
              </a:spcAft>
              <a:defRPr/>
            </a:pPr>
            <a:fld id="{B01F16C4-1FDE-4C8F-ADE8-FB171E3C7FE8}" type="slidenum">
              <a:rPr lang="en-US">
                <a:solidFill>
                  <a:srgbClr val="FFFFFF"/>
                </a:solidFill>
                <a:latin typeface="+mn-lt"/>
              </a:rPr>
              <a:pPr algn="r" fontAlgn="auto">
                <a:spcBef>
                  <a:spcPts val="0"/>
                </a:spcBef>
                <a:spcAft>
                  <a:spcPts val="0"/>
                </a:spcAft>
                <a:defRPr/>
              </a:pPr>
              <a:t>9</a:t>
            </a:fld>
            <a:endParaRPr lang="en-US">
              <a:solidFill>
                <a:srgbClr val="FFFFFF"/>
              </a:solidFill>
              <a:latin typeface="+mn-lt"/>
            </a:endParaRPr>
          </a:p>
        </p:txBody>
      </p:sp>
      <p:sp>
        <p:nvSpPr>
          <p:cNvPr id="46083" name="Footer Placeholder 5"/>
          <p:cNvSpPr txBox="1">
            <a:spLocks noGrp="1"/>
          </p:cNvSpPr>
          <p:nvPr/>
        </p:nvSpPr>
        <p:spPr bwMode="auto">
          <a:xfrm>
            <a:off x="2700338" y="44450"/>
            <a:ext cx="4824412" cy="457200"/>
          </a:xfrm>
          <a:prstGeom prst="rect">
            <a:avLst/>
          </a:prstGeom>
          <a:noFill/>
          <a:ln w="9525">
            <a:noFill/>
            <a:miter lim="800000"/>
            <a:headEnd/>
            <a:tailEnd/>
          </a:ln>
        </p:spPr>
        <p:txBody>
          <a:bodyPr rIns="0" anchor="b"/>
          <a:lstStyle/>
          <a:p>
            <a:pPr algn="r"/>
            <a:r>
              <a:rPr lang="en-GB" sz="1100">
                <a:solidFill>
                  <a:schemeClr val="accent2"/>
                </a:solidFill>
              </a:rPr>
              <a:t>AVIATION SAFETY AND CERTIFICATION OF NEW OPERATIONS AND SYSTEMS</a:t>
            </a:r>
          </a:p>
        </p:txBody>
      </p:sp>
      <p:sp>
        <p:nvSpPr>
          <p:cNvPr id="46084" name="pole tekstowe 2"/>
          <p:cNvSpPr txBox="1">
            <a:spLocks noChangeArrowheads="1"/>
          </p:cNvSpPr>
          <p:nvPr/>
        </p:nvSpPr>
        <p:spPr bwMode="auto">
          <a:xfrm>
            <a:off x="465138" y="2328863"/>
            <a:ext cx="8288337" cy="4297362"/>
          </a:xfrm>
          <a:prstGeom prst="rect">
            <a:avLst/>
          </a:prstGeom>
          <a:noFill/>
          <a:ln w="9525">
            <a:noFill/>
            <a:miter lim="800000"/>
            <a:headEnd/>
            <a:tailEnd/>
          </a:ln>
        </p:spPr>
        <p:txBody>
          <a:bodyPr>
            <a:spAutoFit/>
          </a:bodyPr>
          <a:lstStyle/>
          <a:p>
            <a:r>
              <a:rPr lang="en-US" sz="2000"/>
              <a:t>Information used to measure the organization’s safety performance is</a:t>
            </a:r>
            <a:r>
              <a:rPr lang="pl-PL" sz="2000"/>
              <a:t> </a:t>
            </a:r>
            <a:r>
              <a:rPr lang="en-US" sz="2000"/>
              <a:t>generated through its safety reporting systems.</a:t>
            </a:r>
            <a:r>
              <a:rPr lang="pl-PL" sz="2000"/>
              <a:t> </a:t>
            </a:r>
            <a:r>
              <a:rPr lang="en-US" sz="2000"/>
              <a:t>There are two types of reporting systems:</a:t>
            </a:r>
          </a:p>
          <a:p>
            <a:endParaRPr lang="en-US" sz="1200"/>
          </a:p>
          <a:p>
            <a:pPr>
              <a:buFont typeface="Calibri" pitchFamily="34" charset="0"/>
              <a:buAutoNum type="alphaLcParenR"/>
            </a:pPr>
            <a:r>
              <a:rPr lang="en-US" sz="2200" b="1"/>
              <a:t> Mandatory incident reporting systems</a:t>
            </a:r>
            <a:r>
              <a:rPr lang="pl-PL" sz="2200" b="1"/>
              <a:t/>
            </a:r>
            <a:br>
              <a:rPr lang="pl-PL" sz="2200" b="1"/>
            </a:br>
            <a:r>
              <a:rPr lang="en-US" sz="2000"/>
              <a:t>Mandatory incident reporting systems require the reporting of certain types of events (e.g. serious incidents, runway incursions). This necessitates implementation of detailed regulations identifying the reporting criteria and scope of reportable occurrences.</a:t>
            </a:r>
          </a:p>
          <a:p>
            <a:pPr>
              <a:buFont typeface="Calibri" pitchFamily="34" charset="0"/>
              <a:buAutoNum type="alphaLcParenR"/>
            </a:pPr>
            <a:endParaRPr lang="en-US" sz="2000"/>
          </a:p>
          <a:p>
            <a:r>
              <a:rPr lang="en-US" sz="2200" b="1"/>
              <a:t>b) Voluntary incident reporting systems</a:t>
            </a:r>
            <a:r>
              <a:rPr lang="en-US" sz="2200"/>
              <a:t>.</a:t>
            </a:r>
            <a:endParaRPr lang="pl-PL" sz="2200"/>
          </a:p>
          <a:p>
            <a:r>
              <a:rPr lang="en-US" sz="2000"/>
              <a:t>Voluntary reporting systems allow for the submission of information related to observed hazards or inadvertent errors without an associated legal or administrative requirement to do so.</a:t>
            </a:r>
            <a:endParaRPr lang="pl-PL" sz="2000"/>
          </a:p>
        </p:txBody>
      </p:sp>
      <p:sp>
        <p:nvSpPr>
          <p:cNvPr id="46085" name="Prostokąt 7"/>
          <p:cNvSpPr>
            <a:spLocks noChangeArrowheads="1"/>
          </p:cNvSpPr>
          <p:nvPr/>
        </p:nvSpPr>
        <p:spPr bwMode="auto">
          <a:xfrm>
            <a:off x="317500" y="1441450"/>
            <a:ext cx="9161463" cy="884238"/>
          </a:xfrm>
          <a:prstGeom prst="rect">
            <a:avLst/>
          </a:prstGeom>
          <a:noFill/>
          <a:ln w="9525">
            <a:noFill/>
            <a:miter lim="800000"/>
            <a:headEnd/>
            <a:tailEnd/>
          </a:ln>
        </p:spPr>
        <p:txBody>
          <a:bodyPr>
            <a:spAutoFit/>
          </a:bodyPr>
          <a:lstStyle/>
          <a:p>
            <a:r>
              <a:rPr lang="en-GB" sz="2800" b="1"/>
              <a:t>ICAO SMS </a:t>
            </a:r>
            <a:r>
              <a:rPr lang="en-GB" sz="2000" b="1"/>
              <a:t>FRAMEWORK </a:t>
            </a:r>
            <a:r>
              <a:rPr lang="pl-PL" sz="2000" b="1"/>
              <a:t> - </a:t>
            </a:r>
            <a:r>
              <a:rPr lang="en-GB" sz="2000" b="1" i="1"/>
              <a:t>REQUIREMENT</a:t>
            </a:r>
          </a:p>
          <a:p>
            <a:r>
              <a:rPr lang="en-US" sz="2400" b="1"/>
              <a:t>SMS Element 3.1</a:t>
            </a:r>
            <a:r>
              <a:rPr lang="en-GB" sz="2400" b="1"/>
              <a:t> </a:t>
            </a:r>
            <a:r>
              <a:rPr lang="en-US" sz="2400" b="1"/>
              <a:t>Safety performance monitoring and measurement</a:t>
            </a:r>
            <a:r>
              <a:rPr lang="en-GB" sz="2400" b="1"/>
              <a:t> </a:t>
            </a:r>
            <a:endParaRPr lang="en-GB" sz="2400" b="1" i="1"/>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COS_Presentation_Template_V1 for MS 2010">
  <a:themeElements>
    <a:clrScheme name="ASCOS">
      <a:dk1>
        <a:srgbClr val="333333"/>
      </a:dk1>
      <a:lt1>
        <a:sysClr val="window" lastClr="FFFFFF"/>
      </a:lt1>
      <a:dk2>
        <a:srgbClr val="1E4E6B"/>
      </a:dk2>
      <a:lt2>
        <a:srgbClr val="DDDDDD"/>
      </a:lt2>
      <a:accent1>
        <a:srgbClr val="B5CE48"/>
      </a:accent1>
      <a:accent2>
        <a:srgbClr val="5B8AA5"/>
      </a:accent2>
      <a:accent3>
        <a:srgbClr val="9EBFD2"/>
      </a:accent3>
      <a:accent4>
        <a:srgbClr val="728617"/>
      </a:accent4>
      <a:accent5>
        <a:srgbClr val="D7E794"/>
      </a:accent5>
      <a:accent6>
        <a:srgbClr val="F79646"/>
      </a:accent6>
      <a:hlink>
        <a:srgbClr val="00B0F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ASCOS_Presentation_Template_V1 for MS 2010">
  <a:themeElements>
    <a:clrScheme name="1_ASCOS_Presentation_Template_V1 for MS 2010 1">
      <a:dk1>
        <a:srgbClr val="333333"/>
      </a:dk1>
      <a:lt1>
        <a:srgbClr val="FFFFFF"/>
      </a:lt1>
      <a:dk2>
        <a:srgbClr val="1E4E6B"/>
      </a:dk2>
      <a:lt2>
        <a:srgbClr val="DDDDDD"/>
      </a:lt2>
      <a:accent1>
        <a:srgbClr val="B5CE48"/>
      </a:accent1>
      <a:accent2>
        <a:srgbClr val="5B8AA5"/>
      </a:accent2>
      <a:accent3>
        <a:srgbClr val="FFFFFF"/>
      </a:accent3>
      <a:accent4>
        <a:srgbClr val="2A2A2A"/>
      </a:accent4>
      <a:accent5>
        <a:srgbClr val="D7E3B1"/>
      </a:accent5>
      <a:accent6>
        <a:srgbClr val="527D95"/>
      </a:accent6>
      <a:hlink>
        <a:srgbClr val="00B0F0"/>
      </a:hlink>
      <a:folHlink>
        <a:srgbClr val="800080"/>
      </a:folHlink>
    </a:clrScheme>
    <a:fontScheme name="1_ASCOS_Presentation_Template_V1 for MS 2010">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ASCOS_Presentation_Template_V1 for MS 2010 1">
        <a:dk1>
          <a:srgbClr val="333333"/>
        </a:dk1>
        <a:lt1>
          <a:srgbClr val="FFFFFF"/>
        </a:lt1>
        <a:dk2>
          <a:srgbClr val="1E4E6B"/>
        </a:dk2>
        <a:lt2>
          <a:srgbClr val="DDDDDD"/>
        </a:lt2>
        <a:accent1>
          <a:srgbClr val="B5CE48"/>
        </a:accent1>
        <a:accent2>
          <a:srgbClr val="5B8AA5"/>
        </a:accent2>
        <a:accent3>
          <a:srgbClr val="FFFFFF"/>
        </a:accent3>
        <a:accent4>
          <a:srgbClr val="2A2A2A"/>
        </a:accent4>
        <a:accent5>
          <a:srgbClr val="D7E3B1"/>
        </a:accent5>
        <a:accent6>
          <a:srgbClr val="527D95"/>
        </a:accent6>
        <a:hlink>
          <a:srgbClr val="00B0F0"/>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ASCOS_Presentation_V03">
  <a:themeElements>
    <a:clrScheme name="3_ASCOS_Presentation_V03 1">
      <a:dk1>
        <a:srgbClr val="333333"/>
      </a:dk1>
      <a:lt1>
        <a:srgbClr val="FFFFFF"/>
      </a:lt1>
      <a:dk2>
        <a:srgbClr val="1E4E6B"/>
      </a:dk2>
      <a:lt2>
        <a:srgbClr val="DDDDDD"/>
      </a:lt2>
      <a:accent1>
        <a:srgbClr val="B5CE48"/>
      </a:accent1>
      <a:accent2>
        <a:srgbClr val="5B8AA5"/>
      </a:accent2>
      <a:accent3>
        <a:srgbClr val="FFFFFF"/>
      </a:accent3>
      <a:accent4>
        <a:srgbClr val="2A2A2A"/>
      </a:accent4>
      <a:accent5>
        <a:srgbClr val="D7E3B1"/>
      </a:accent5>
      <a:accent6>
        <a:srgbClr val="527D95"/>
      </a:accent6>
      <a:hlink>
        <a:srgbClr val="00B0F0"/>
      </a:hlink>
      <a:folHlink>
        <a:srgbClr val="800080"/>
      </a:folHlink>
    </a:clrScheme>
    <a:fontScheme name="3_ASCOS_Presentation_V03">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ASCOS_Presentation_V03 1">
        <a:dk1>
          <a:srgbClr val="333333"/>
        </a:dk1>
        <a:lt1>
          <a:srgbClr val="FFFFFF"/>
        </a:lt1>
        <a:dk2>
          <a:srgbClr val="1E4E6B"/>
        </a:dk2>
        <a:lt2>
          <a:srgbClr val="DDDDDD"/>
        </a:lt2>
        <a:accent1>
          <a:srgbClr val="B5CE48"/>
        </a:accent1>
        <a:accent2>
          <a:srgbClr val="5B8AA5"/>
        </a:accent2>
        <a:accent3>
          <a:srgbClr val="FFFFFF"/>
        </a:accent3>
        <a:accent4>
          <a:srgbClr val="2A2A2A"/>
        </a:accent4>
        <a:accent5>
          <a:srgbClr val="D7E3B1"/>
        </a:accent5>
        <a:accent6>
          <a:srgbClr val="527D95"/>
        </a:accent6>
        <a:hlink>
          <a:srgbClr val="00B0F0"/>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8AE0DFFBB2104D97EB48C5BF0558E6" ma:contentTypeVersion="12" ma:contentTypeDescription="Create a new document." ma:contentTypeScope="" ma:versionID="e923fe4e8ab86b1ff2f022f7a19025c4">
  <xsd:schema xmlns:xsd="http://www.w3.org/2001/XMLSchema" xmlns:p="http://schemas.microsoft.com/office/2006/metadata/properties" xmlns:ns2="f0b43a98-f909-48ce-bcf5-5ff6f70f86f0" targetNamespace="http://schemas.microsoft.com/office/2006/metadata/properties" ma:root="true" ma:fieldsID="4752dd1caa329f03041f9a1631aa833b" ns2:_="">
    <xsd:import namespace="f0b43a98-f909-48ce-bcf5-5ff6f70f86f0"/>
    <xsd:element name="properties">
      <xsd:complexType>
        <xsd:sequence>
          <xsd:element name="documentManagement">
            <xsd:complexType>
              <xsd:all>
                <xsd:element ref="ns2:DocID" minOccurs="0"/>
                <xsd:element ref="ns2:DocTitle" minOccurs="0"/>
                <xsd:element ref="ns2:Release" minOccurs="0"/>
                <xsd:element ref="ns2:Status" minOccurs="0"/>
                <xsd:element ref="ns2:Baseline" minOccurs="0"/>
                <xsd:element ref="ns2:DocType" minOccurs="0"/>
                <xsd:element ref="ns2:Org_x002e_" minOccurs="0"/>
                <xsd:element ref="ns2:WP" minOccurs="0"/>
                <xsd:element ref="ns2:Activity" minOccurs="0"/>
                <xsd:element ref="ns2:DISL_x0023_" minOccurs="0"/>
              </xsd:all>
            </xsd:complexType>
          </xsd:element>
        </xsd:sequence>
      </xsd:complexType>
    </xsd:element>
  </xsd:schema>
  <xsd:schema xmlns:xsd="http://www.w3.org/2001/XMLSchema" xmlns:dms="http://schemas.microsoft.com/office/2006/documentManagement/types" targetNamespace="f0b43a98-f909-48ce-bcf5-5ff6f70f86f0" elementFormDefault="qualified">
    <xsd:import namespace="http://schemas.microsoft.com/office/2006/documentManagement/types"/>
    <xsd:element name="DocID" ma:index="1" nillable="true" ma:displayName="DocID" ma:internalName="DocID">
      <xsd:simpleType>
        <xsd:restriction base="dms:Text">
          <xsd:maxLength value="255"/>
        </xsd:restriction>
      </xsd:simpleType>
    </xsd:element>
    <xsd:element name="DocTitle" ma:index="2" nillable="true" ma:displayName="DocTitle" ma:description="Alternative for Title (which is used in NLR reports to define the NLR document number)" ma:internalName="DocTitle">
      <xsd:simpleType>
        <xsd:restriction base="dms:Text">
          <xsd:maxLength value="255"/>
        </xsd:restriction>
      </xsd:simpleType>
    </xsd:element>
    <xsd:element name="Release" ma:index="3" nillable="true" ma:displayName="Release" ma:description="(Planned) Release identification (e.g. 1.0)" ma:internalName="Release">
      <xsd:simpleType>
        <xsd:restriction base="dms:Text">
          <xsd:maxLength value="255"/>
        </xsd:restriction>
      </xsd:simpleType>
    </xsd:element>
    <xsd:element name="Status" ma:index="4" nillable="true" ma:displayName="Status" ma:list="{A1E82056-003C-4DCE-A68B-43AA45DC96F2}" ma:internalName="Status" ma:showField="Title">
      <xsd:simpleType>
        <xsd:restriction base="dms:Lookup"/>
      </xsd:simpleType>
    </xsd:element>
    <xsd:element name="Baseline" ma:index="5" nillable="true" ma:displayName="Baseline" ma:description="Identifies the baseline the item is part of." ma:list="{5A21BAC9-225B-4F2F-8D16-016E35F10CFE}" ma:internalName="Baseline" ma:showField="LookupID">
      <xsd:simpleType>
        <xsd:restriction base="dms:Lookup"/>
      </xsd:simpleType>
    </xsd:element>
    <xsd:element name="DocType" ma:index="6" nillable="true" ma:displayName="DocType" ma:list="{8FA99976-EA4E-4D53-820F-3C918FA088B4}" ma:internalName="DocType" ma:showField="Title">
      <xsd:simpleType>
        <xsd:restriction base="dms:Lookup"/>
      </xsd:simpleType>
    </xsd:element>
    <xsd:element name="Org_x002e_" ma:index="7" nillable="true" ma:displayName="Org." ma:list="{85B1ED24-8E4A-49B3-8925-73154E44821A}" ma:internalName="Org_x002e_" ma:showField="LookupID">
      <xsd:simpleType>
        <xsd:restriction base="dms:Lookup"/>
      </xsd:simpleType>
    </xsd:element>
    <xsd:element name="WP" ma:index="8" nillable="true" ma:displayName="WP" ma:list="{72527DDC-4322-4558-8E48-1A11BB187FF3}" ma:internalName="WP" ma:showField="LookupID">
      <xsd:simpleType>
        <xsd:restriction base="dms:Lookup"/>
      </xsd:simpleType>
    </xsd:element>
    <xsd:element name="Activity" ma:index="9" nillable="true" ma:displayName="Activity" ma:list="{B68EE924-B976-429C-BE49-78BEF5499426}" ma:internalName="Activity" ma:showField="Title">
      <xsd:simpleType>
        <xsd:restriction base="dms:Lookup"/>
      </xsd:simpleType>
    </xsd:element>
    <xsd:element name="DISL_x0023_" ma:index="10" nillable="true" ma:displayName="DISL-ref" ma:description="Document ID's and Status List (DISL) reference item." ma:list="{3250406A-99F6-4238-BDDD-F3AE414DCBD9}" ma:internalName="DISL_x0023_" ma:showField="leo">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ocID xmlns="f0b43a98-f909-48ce-bcf5-5ff6f70f86f0" xsi:nil="true"/>
    <Activity xmlns="f0b43a98-f909-48ce-bcf5-5ff6f70f86f0" xsi:nil="true"/>
    <Release xmlns="f0b43a98-f909-48ce-bcf5-5ff6f70f86f0" xsi:nil="true"/>
    <DocType xmlns="f0b43a98-f909-48ce-bcf5-5ff6f70f86f0" xsi:nil="true"/>
    <Org_x002e_ xmlns="f0b43a98-f909-48ce-bcf5-5ff6f70f86f0" xsi:nil="true"/>
    <Baseline xmlns="f0b43a98-f909-48ce-bcf5-5ff6f70f86f0" xsi:nil="true"/>
    <WP xmlns="f0b43a98-f909-48ce-bcf5-5ff6f70f86f0" xsi:nil="true"/>
    <DISL_x0023_ xmlns="f0b43a98-f909-48ce-bcf5-5ff6f70f86f0" xsi:nil="true"/>
    <Status xmlns="f0b43a98-f909-48ce-bcf5-5ff6f70f86f0" xsi:nil="true"/>
    <DocTitle xmlns="f0b43a98-f909-48ce-bcf5-5ff6f70f86f0" xsi:nil="true"/>
  </documentManagement>
</p:properties>
</file>

<file path=customXml/itemProps1.xml><?xml version="1.0" encoding="utf-8"?>
<ds:datastoreItem xmlns:ds="http://schemas.openxmlformats.org/officeDocument/2006/customXml" ds:itemID="{FB823C46-7853-4A73-A716-6E7BB8F09EDD}"/>
</file>

<file path=customXml/itemProps2.xml><?xml version="1.0" encoding="utf-8"?>
<ds:datastoreItem xmlns:ds="http://schemas.openxmlformats.org/officeDocument/2006/customXml" ds:itemID="{575929C6-94B1-4EC3-9B8B-E621A5AA2B7E}"/>
</file>

<file path=customXml/itemProps3.xml><?xml version="1.0" encoding="utf-8"?>
<ds:datastoreItem xmlns:ds="http://schemas.openxmlformats.org/officeDocument/2006/customXml" ds:itemID="{F50B713C-4DF6-4347-92E0-36488BDFCE6B}"/>
</file>

<file path=docProps/app.xml><?xml version="1.0" encoding="utf-8"?>
<Properties xmlns="http://schemas.openxmlformats.org/officeDocument/2006/extended-properties" xmlns:vt="http://schemas.openxmlformats.org/officeDocument/2006/docPropsVTypes">
  <Template>ASCOS_Presentation_Template_V1 for MS 2010</Template>
  <TotalTime>1620</TotalTime>
  <Words>1562</Words>
  <Application>Microsoft Macintosh PowerPoint</Application>
  <PresentationFormat>Diavoorstelling (4:3)</PresentationFormat>
  <Paragraphs>236</Paragraphs>
  <Slides>25</Slides>
  <Notes>18</Notes>
  <HiddenSlides>0</HiddenSlides>
  <MMClips>0</MMClips>
  <ScaleCrop>false</ScaleCrop>
  <HeadingPairs>
    <vt:vector size="6" baseType="variant">
      <vt:variant>
        <vt:lpstr>Thema</vt:lpstr>
      </vt:variant>
      <vt:variant>
        <vt:i4>3</vt:i4>
      </vt:variant>
      <vt:variant>
        <vt:lpstr>Ingesloten OLE-bronprogramma's</vt:lpstr>
      </vt:variant>
      <vt:variant>
        <vt:i4>1</vt:i4>
      </vt:variant>
      <vt:variant>
        <vt:lpstr>Diatitels</vt:lpstr>
      </vt:variant>
      <vt:variant>
        <vt:i4>25</vt:i4>
      </vt:variant>
    </vt:vector>
  </HeadingPairs>
  <TitlesOfParts>
    <vt:vector size="29" baseType="lpstr">
      <vt:lpstr>ASCOS_Presentation_Template_V1 for MS 2010</vt:lpstr>
      <vt:lpstr>1_ASCOS_Presentation_Template_V1 for MS 2010</vt:lpstr>
      <vt:lpstr>3_ASCOS_Presentation_V03</vt:lpstr>
      <vt:lpstr>FreeHand 5.0 Drawing</vt:lpstr>
      <vt:lpstr>Future work (sub-task 2.3) – Work Package 2</vt:lpstr>
      <vt:lpstr>This Presentation</vt:lpstr>
      <vt:lpstr>Introduction and Overview of WP2</vt:lpstr>
      <vt:lpstr>WP2.3   Process for Safety Performance Monitoring</vt:lpstr>
      <vt:lpstr>WP2.3   Process for Safety Performance Monitoring</vt:lpstr>
      <vt:lpstr>ICAO’s Continuous Monitoring Approach (CMA)</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WP2.3   Process for Safety Performance Monitoring</vt:lpstr>
      <vt:lpstr>Your input/feedback/interaction is important:</vt:lpstr>
      <vt:lpstr>Contact us   http://www.ascos-project.eu</vt:lpstr>
      <vt:lpstr>PowerPoint-presentatie</vt:lpstr>
    </vt:vector>
  </TitlesOfParts>
  <Company>National Aerospace Laboratory - NLR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Aviation safety and certification of  new operations and systems</dc:title>
  <dc:creator>Speijker, Lennaert</dc:creator>
  <cp:lastModifiedBy>Monique</cp:lastModifiedBy>
  <cp:revision>119</cp:revision>
  <cp:lastPrinted>2013-09-12T18:43:50Z</cp:lastPrinted>
  <dcterms:created xsi:type="dcterms:W3CDTF">2012-10-15T10:59:45Z</dcterms:created>
  <dcterms:modified xsi:type="dcterms:W3CDTF">2013-09-18T12:21:55Z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0x0101009B8AE0DFFBB2104D97EB48C5BF0558E6</vt:lpwstr>
  </property>
  <property fmtid="{D5CDD505-2E9C-101B-9397-08002B2CF9AE}" pid="3" name="Org.">
    <vt:lpwstr/>
  </property>
  <property fmtid="{D5CDD505-2E9C-101B-9397-08002B2CF9AE}" pid="4" name="DISL#">
    <vt:lpwstr/>
  </property>
  <property fmtid="{D5CDD505-2E9C-101B-9397-08002B2CF9AE}" pid="5" name="Status">
    <vt:lpwstr/>
  </property>
  <property fmtid="{D5CDD505-2E9C-101B-9397-08002B2CF9AE}" pid="6" name="DocType">
    <vt:lpwstr/>
  </property>
  <property fmtid="{D5CDD505-2E9C-101B-9397-08002B2CF9AE}" pid="7" name="DocID">
    <vt:lpwstr/>
  </property>
  <property fmtid="{D5CDD505-2E9C-101B-9397-08002B2CF9AE}" pid="8" name="DocTitle">
    <vt:lpwstr/>
  </property>
  <property fmtid="{D5CDD505-2E9C-101B-9397-08002B2CF9AE}" pid="9" name="Baseline">
    <vt:lpwstr/>
  </property>
  <property fmtid="{D5CDD505-2E9C-101B-9397-08002B2CF9AE}" pid="10" name="WP">
    <vt:lpwstr/>
  </property>
  <property fmtid="{D5CDD505-2E9C-101B-9397-08002B2CF9AE}" pid="11" name="Activity">
    <vt:lpwstr/>
  </property>
  <property fmtid="{D5CDD505-2E9C-101B-9397-08002B2CF9AE}" pid="12" name="Release">
    <vt:lpwstr/>
  </property>
</Properties>
</file>